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7" r:id="rId3"/>
    <p:sldId id="259" r:id="rId4"/>
    <p:sldId id="262" r:id="rId5"/>
    <p:sldId id="264" r:id="rId6"/>
    <p:sldId id="278" r:id="rId7"/>
    <p:sldId id="261" r:id="rId8"/>
    <p:sldId id="280" r:id="rId9"/>
    <p:sldId id="276" r:id="rId10"/>
    <p:sldId id="281" r:id="rId11"/>
    <p:sldId id="282" r:id="rId12"/>
    <p:sldId id="283" r:id="rId13"/>
    <p:sldId id="268" r:id="rId14"/>
    <p:sldId id="260" r:id="rId15"/>
    <p:sldId id="266" r:id="rId16"/>
    <p:sldId id="284" r:id="rId17"/>
    <p:sldId id="291" r:id="rId18"/>
    <p:sldId id="292" r:id="rId19"/>
    <p:sldId id="263" r:id="rId20"/>
    <p:sldId id="293" r:id="rId21"/>
    <p:sldId id="300" r:id="rId22"/>
    <p:sldId id="301" r:id="rId23"/>
    <p:sldId id="302" r:id="rId24"/>
    <p:sldId id="309" r:id="rId25"/>
    <p:sldId id="310" r:id="rId26"/>
    <p:sldId id="311" r:id="rId27"/>
    <p:sldId id="312" r:id="rId28"/>
    <p:sldId id="313" r:id="rId29"/>
    <p:sldId id="322" r:id="rId30"/>
    <p:sldId id="323" r:id="rId31"/>
    <p:sldId id="324" r:id="rId32"/>
    <p:sldId id="326" r:id="rId33"/>
    <p:sldId id="327" r:id="rId34"/>
    <p:sldId id="328" r:id="rId35"/>
    <p:sldId id="338" r:id="rId36"/>
    <p:sldId id="337" r:id="rId37"/>
    <p:sldId id="339" r:id="rId38"/>
    <p:sldId id="340" r:id="rId39"/>
    <p:sldId id="341" r:id="rId40"/>
    <p:sldId id="342" r:id="rId41"/>
    <p:sldId id="343" r:id="rId42"/>
    <p:sldId id="348" r:id="rId43"/>
    <p:sldId id="349" r:id="rId44"/>
    <p:sldId id="350" r:id="rId45"/>
    <p:sldId id="357" r:id="rId46"/>
    <p:sldId id="358" r:id="rId47"/>
    <p:sldId id="359" r:id="rId48"/>
    <p:sldId id="361" r:id="rId49"/>
    <p:sldId id="360" r:id="rId50"/>
    <p:sldId id="362"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F6205E2B-91F3-4E33-BCDC-79627FB62990}"/>
    <pc:docChg chg="modSld">
      <pc:chgData name="Daniel Reeves" userId="e748b5bb-59f3-4b3f-80a3-3bf8c771a8a6" providerId="ADAL" clId="{F6205E2B-91F3-4E33-BCDC-79627FB62990}" dt="2021-05-04T12:49:27.271" v="1" actId="2711"/>
      <pc:docMkLst>
        <pc:docMk/>
      </pc:docMkLst>
      <pc:sldChg chg="modSp">
        <pc:chgData name="Daniel Reeves" userId="e748b5bb-59f3-4b3f-80a3-3bf8c771a8a6" providerId="ADAL" clId="{F6205E2B-91F3-4E33-BCDC-79627FB62990}" dt="2021-05-04T12:49:27.271" v="1" actId="2711"/>
        <pc:sldMkLst>
          <pc:docMk/>
          <pc:sldMk cId="0" sldId="283"/>
        </pc:sldMkLst>
        <pc:spChg chg="mod">
          <ac:chgData name="Daniel Reeves" userId="e748b5bb-59f3-4b3f-80a3-3bf8c771a8a6" providerId="ADAL" clId="{F6205E2B-91F3-4E33-BCDC-79627FB62990}" dt="2021-05-04T12:49:27.271" v="1" actId="2711"/>
          <ac:spMkLst>
            <pc:docMk/>
            <pc:sldMk cId="0" sldId="283"/>
            <ac:spMk id="3" creationId="{00000000-0000-0000-0000-000000000000}"/>
          </ac:spMkLst>
        </pc:spChg>
      </pc:sldChg>
    </pc:docChg>
  </pc:docChgLst>
  <pc:docChgLst>
    <pc:chgData name="Daniel Reeves" userId="e748b5bb-59f3-4b3f-80a3-3bf8c771a8a6" providerId="ADAL" clId="{2DA338B0-A229-4FDB-9D12-4914568B6863}"/>
    <pc:docChg chg="delSld modSld">
      <pc:chgData name="Daniel Reeves" userId="e748b5bb-59f3-4b3f-80a3-3bf8c771a8a6" providerId="ADAL" clId="{2DA338B0-A229-4FDB-9D12-4914568B6863}" dt="2022-11-23T10:39:15.384" v="3" actId="20577"/>
      <pc:docMkLst>
        <pc:docMk/>
      </pc:docMkLst>
      <pc:sldChg chg="modSp mod">
        <pc:chgData name="Daniel Reeves" userId="e748b5bb-59f3-4b3f-80a3-3bf8c771a8a6" providerId="ADAL" clId="{2DA338B0-A229-4FDB-9D12-4914568B6863}" dt="2022-11-17T15:25:35.085" v="0" actId="20577"/>
        <pc:sldMkLst>
          <pc:docMk/>
          <pc:sldMk cId="2372559756" sldId="328"/>
        </pc:sldMkLst>
        <pc:spChg chg="mod">
          <ac:chgData name="Daniel Reeves" userId="e748b5bb-59f3-4b3f-80a3-3bf8c771a8a6" providerId="ADAL" clId="{2DA338B0-A229-4FDB-9D12-4914568B6863}" dt="2022-11-17T15:25:35.085" v="0" actId="20577"/>
          <ac:spMkLst>
            <pc:docMk/>
            <pc:sldMk cId="2372559756" sldId="328"/>
            <ac:spMk id="3" creationId="{2DCA0DE8-974D-4BA4-B01E-6363538A4F09}"/>
          </ac:spMkLst>
        </pc:spChg>
      </pc:sldChg>
      <pc:sldChg chg="del">
        <pc:chgData name="Daniel Reeves" userId="e748b5bb-59f3-4b3f-80a3-3bf8c771a8a6" providerId="ADAL" clId="{2DA338B0-A229-4FDB-9D12-4914568B6863}" dt="2022-11-23T10:11:18.506" v="2" actId="47"/>
        <pc:sldMkLst>
          <pc:docMk/>
          <pc:sldMk cId="1917445232" sldId="347"/>
        </pc:sldMkLst>
      </pc:sldChg>
      <pc:sldChg chg="modSp mod">
        <pc:chgData name="Daniel Reeves" userId="e748b5bb-59f3-4b3f-80a3-3bf8c771a8a6" providerId="ADAL" clId="{2DA338B0-A229-4FDB-9D12-4914568B6863}" dt="2022-11-22T09:36:20.261" v="1" actId="20577"/>
        <pc:sldMkLst>
          <pc:docMk/>
          <pc:sldMk cId="224994466" sldId="348"/>
        </pc:sldMkLst>
        <pc:spChg chg="mod">
          <ac:chgData name="Daniel Reeves" userId="e748b5bb-59f3-4b3f-80a3-3bf8c771a8a6" providerId="ADAL" clId="{2DA338B0-A229-4FDB-9D12-4914568B6863}" dt="2022-11-22T09:36:20.261" v="1" actId="20577"/>
          <ac:spMkLst>
            <pc:docMk/>
            <pc:sldMk cId="224994466" sldId="348"/>
            <ac:spMk id="3" creationId="{2DCA0DE8-974D-4BA4-B01E-6363538A4F09}"/>
          </ac:spMkLst>
        </pc:spChg>
      </pc:sldChg>
      <pc:sldChg chg="modSp mod">
        <pc:chgData name="Daniel Reeves" userId="e748b5bb-59f3-4b3f-80a3-3bf8c771a8a6" providerId="ADAL" clId="{2DA338B0-A229-4FDB-9D12-4914568B6863}" dt="2022-11-23T10:39:15.384" v="3" actId="20577"/>
        <pc:sldMkLst>
          <pc:docMk/>
          <pc:sldMk cId="534557412" sldId="362"/>
        </pc:sldMkLst>
        <pc:spChg chg="mod">
          <ac:chgData name="Daniel Reeves" userId="e748b5bb-59f3-4b3f-80a3-3bf8c771a8a6" providerId="ADAL" clId="{2DA338B0-A229-4FDB-9D12-4914568B6863}" dt="2022-11-23T10:39:15.384" v="3" actId="20577"/>
          <ac:spMkLst>
            <pc:docMk/>
            <pc:sldMk cId="534557412" sldId="362"/>
            <ac:spMk id="5" creationId="{87ACD7C0-447C-4E00-BB27-23BD11DAB766}"/>
          </ac:spMkLst>
        </pc:spChg>
      </pc:sldChg>
    </pc:docChg>
  </pc:docChgLst>
  <pc:docChgLst>
    <pc:chgData name="Daniel Reeves" userId="e748b5bb-59f3-4b3f-80a3-3bf8c771a8a6" providerId="ADAL" clId="{A2B3C836-AB98-4CA5-9F43-9E671CE5D5A7}"/>
    <pc:docChg chg="undo redo custSel addSld delSld modSld sldOrd">
      <pc:chgData name="Daniel Reeves" userId="e748b5bb-59f3-4b3f-80a3-3bf8c771a8a6" providerId="ADAL" clId="{A2B3C836-AB98-4CA5-9F43-9E671CE5D5A7}" dt="2021-02-08T15:25:02.763" v="5017" actId="47"/>
      <pc:docMkLst>
        <pc:docMk/>
      </pc:docMkLst>
      <pc:sldChg chg="modSp add del mod">
        <pc:chgData name="Daniel Reeves" userId="e748b5bb-59f3-4b3f-80a3-3bf8c771a8a6" providerId="ADAL" clId="{A2B3C836-AB98-4CA5-9F43-9E671CE5D5A7}" dt="2021-02-08T15:20:58.932" v="4683" actId="47"/>
        <pc:sldMkLst>
          <pc:docMk/>
          <pc:sldMk cId="0" sldId="258"/>
        </pc:sldMkLst>
        <pc:spChg chg="mod">
          <ac:chgData name="Daniel Reeves" userId="e748b5bb-59f3-4b3f-80a3-3bf8c771a8a6" providerId="ADAL" clId="{A2B3C836-AB98-4CA5-9F43-9E671CE5D5A7}" dt="2021-02-08T13:42:17.026" v="760" actId="27636"/>
          <ac:spMkLst>
            <pc:docMk/>
            <pc:sldMk cId="0" sldId="258"/>
            <ac:spMk id="2" creationId="{00000000-0000-0000-0000-000000000000}"/>
          </ac:spMkLst>
        </pc:spChg>
        <pc:spChg chg="mod">
          <ac:chgData name="Daniel Reeves" userId="e748b5bb-59f3-4b3f-80a3-3bf8c771a8a6" providerId="ADAL" clId="{A2B3C836-AB98-4CA5-9F43-9E671CE5D5A7}" dt="2021-02-08T13:48:49.175" v="1115" actId="27636"/>
          <ac:spMkLst>
            <pc:docMk/>
            <pc:sldMk cId="0" sldId="258"/>
            <ac:spMk id="3" creationId="{00000000-0000-0000-0000-000000000000}"/>
          </ac:spMkLst>
        </pc:spChg>
      </pc:sldChg>
      <pc:sldChg chg="delSp modSp add mod modAnim">
        <pc:chgData name="Daniel Reeves" userId="e748b5bb-59f3-4b3f-80a3-3bf8c771a8a6" providerId="ADAL" clId="{A2B3C836-AB98-4CA5-9F43-9E671CE5D5A7}" dt="2021-02-08T13:39:40.671" v="681" actId="403"/>
        <pc:sldMkLst>
          <pc:docMk/>
          <pc:sldMk cId="0" sldId="260"/>
        </pc:sldMkLst>
        <pc:spChg chg="mod">
          <ac:chgData name="Daniel Reeves" userId="e748b5bb-59f3-4b3f-80a3-3bf8c771a8a6" providerId="ADAL" clId="{A2B3C836-AB98-4CA5-9F43-9E671CE5D5A7}" dt="2021-02-08T13:39:03.177" v="667" actId="115"/>
          <ac:spMkLst>
            <pc:docMk/>
            <pc:sldMk cId="0" sldId="260"/>
            <ac:spMk id="2" creationId="{00000000-0000-0000-0000-000000000000}"/>
          </ac:spMkLst>
        </pc:spChg>
        <pc:spChg chg="mod">
          <ac:chgData name="Daniel Reeves" userId="e748b5bb-59f3-4b3f-80a3-3bf8c771a8a6" providerId="ADAL" clId="{A2B3C836-AB98-4CA5-9F43-9E671CE5D5A7}" dt="2021-02-08T13:39:40.671" v="681" actId="403"/>
          <ac:spMkLst>
            <pc:docMk/>
            <pc:sldMk cId="0" sldId="260"/>
            <ac:spMk id="3" creationId="{00000000-0000-0000-0000-000000000000}"/>
          </ac:spMkLst>
        </pc:spChg>
        <pc:spChg chg="del">
          <ac:chgData name="Daniel Reeves" userId="e748b5bb-59f3-4b3f-80a3-3bf8c771a8a6" providerId="ADAL" clId="{A2B3C836-AB98-4CA5-9F43-9E671CE5D5A7}" dt="2021-02-08T13:39:09.345" v="670" actId="478"/>
          <ac:spMkLst>
            <pc:docMk/>
            <pc:sldMk cId="0" sldId="260"/>
            <ac:spMk id="4" creationId="{00000000-0000-0000-0000-000000000000}"/>
          </ac:spMkLst>
        </pc:spChg>
      </pc:sldChg>
      <pc:sldChg chg="delSp modSp add del mod modAnim">
        <pc:chgData name="Daniel Reeves" userId="e748b5bb-59f3-4b3f-80a3-3bf8c771a8a6" providerId="ADAL" clId="{A2B3C836-AB98-4CA5-9F43-9E671CE5D5A7}" dt="2021-02-08T13:47:23.809" v="1090" actId="27636"/>
        <pc:sldMkLst>
          <pc:docMk/>
          <pc:sldMk cId="0" sldId="263"/>
        </pc:sldMkLst>
        <pc:spChg chg="mod">
          <ac:chgData name="Daniel Reeves" userId="e748b5bb-59f3-4b3f-80a3-3bf8c771a8a6" providerId="ADAL" clId="{A2B3C836-AB98-4CA5-9F43-9E671CE5D5A7}" dt="2021-02-08T13:46:43.604" v="1068" actId="115"/>
          <ac:spMkLst>
            <pc:docMk/>
            <pc:sldMk cId="0" sldId="263"/>
            <ac:spMk id="2" creationId="{00000000-0000-0000-0000-000000000000}"/>
          </ac:spMkLst>
        </pc:spChg>
        <pc:spChg chg="mod">
          <ac:chgData name="Daniel Reeves" userId="e748b5bb-59f3-4b3f-80a3-3bf8c771a8a6" providerId="ADAL" clId="{A2B3C836-AB98-4CA5-9F43-9E671CE5D5A7}" dt="2021-02-08T13:47:23.809" v="1090" actId="27636"/>
          <ac:spMkLst>
            <pc:docMk/>
            <pc:sldMk cId="0" sldId="263"/>
            <ac:spMk id="3" creationId="{00000000-0000-0000-0000-000000000000}"/>
          </ac:spMkLst>
        </pc:spChg>
        <pc:spChg chg="del">
          <ac:chgData name="Daniel Reeves" userId="e748b5bb-59f3-4b3f-80a3-3bf8c771a8a6" providerId="ADAL" clId="{A2B3C836-AB98-4CA5-9F43-9E671CE5D5A7}" dt="2021-02-08T13:46:49.795" v="1071" actId="478"/>
          <ac:spMkLst>
            <pc:docMk/>
            <pc:sldMk cId="0" sldId="263"/>
            <ac:spMk id="4" creationId="{00000000-0000-0000-0000-000000000000}"/>
          </ac:spMkLst>
        </pc:spChg>
        <pc:spChg chg="mod">
          <ac:chgData name="Daniel Reeves" userId="e748b5bb-59f3-4b3f-80a3-3bf8c771a8a6" providerId="ADAL" clId="{A2B3C836-AB98-4CA5-9F43-9E671CE5D5A7}" dt="2021-02-08T13:34:44.840" v="481" actId="27636"/>
          <ac:spMkLst>
            <pc:docMk/>
            <pc:sldMk cId="0" sldId="263"/>
            <ac:spMk id="6" creationId="{00000000-0000-0000-0000-000000000000}"/>
          </ac:spMkLst>
        </pc:spChg>
      </pc:sldChg>
      <pc:sldChg chg="modSp add del mod modAnim">
        <pc:chgData name="Daniel Reeves" userId="e748b5bb-59f3-4b3f-80a3-3bf8c771a8a6" providerId="ADAL" clId="{A2B3C836-AB98-4CA5-9F43-9E671CE5D5A7}" dt="2021-02-08T15:25:00.243" v="5016" actId="47"/>
        <pc:sldMkLst>
          <pc:docMk/>
          <pc:sldMk cId="0" sldId="265"/>
        </pc:sldMkLst>
        <pc:spChg chg="mod">
          <ac:chgData name="Daniel Reeves" userId="e748b5bb-59f3-4b3f-80a3-3bf8c771a8a6" providerId="ADAL" clId="{A2B3C836-AB98-4CA5-9F43-9E671CE5D5A7}" dt="2021-02-08T15:23:49.965" v="4953" actId="20577"/>
          <ac:spMkLst>
            <pc:docMk/>
            <pc:sldMk cId="0" sldId="265"/>
            <ac:spMk id="3" creationId="{00000000-0000-0000-0000-000000000000}"/>
          </ac:spMkLst>
        </pc:spChg>
      </pc:sldChg>
      <pc:sldChg chg="delSp modSp add mod modAnim">
        <pc:chgData name="Daniel Reeves" userId="e748b5bb-59f3-4b3f-80a3-3bf8c771a8a6" providerId="ADAL" clId="{A2B3C836-AB98-4CA5-9F43-9E671CE5D5A7}" dt="2021-02-08T13:41:49.817" v="756" actId="404"/>
        <pc:sldMkLst>
          <pc:docMk/>
          <pc:sldMk cId="0" sldId="266"/>
        </pc:sldMkLst>
        <pc:spChg chg="mod">
          <ac:chgData name="Daniel Reeves" userId="e748b5bb-59f3-4b3f-80a3-3bf8c771a8a6" providerId="ADAL" clId="{A2B3C836-AB98-4CA5-9F43-9E671CE5D5A7}" dt="2021-02-08T13:41:33.062" v="749" actId="115"/>
          <ac:spMkLst>
            <pc:docMk/>
            <pc:sldMk cId="0" sldId="266"/>
            <ac:spMk id="2" creationId="{00000000-0000-0000-0000-000000000000}"/>
          </ac:spMkLst>
        </pc:spChg>
        <pc:spChg chg="mod">
          <ac:chgData name="Daniel Reeves" userId="e748b5bb-59f3-4b3f-80a3-3bf8c771a8a6" providerId="ADAL" clId="{A2B3C836-AB98-4CA5-9F43-9E671CE5D5A7}" dt="2021-02-08T13:41:49.817" v="756" actId="404"/>
          <ac:spMkLst>
            <pc:docMk/>
            <pc:sldMk cId="0" sldId="266"/>
            <ac:spMk id="3" creationId="{00000000-0000-0000-0000-000000000000}"/>
          </ac:spMkLst>
        </pc:spChg>
        <pc:spChg chg="del">
          <ac:chgData name="Daniel Reeves" userId="e748b5bb-59f3-4b3f-80a3-3bf8c771a8a6" providerId="ADAL" clId="{A2B3C836-AB98-4CA5-9F43-9E671CE5D5A7}" dt="2021-02-08T13:41:41.514" v="753" actId="478"/>
          <ac:spMkLst>
            <pc:docMk/>
            <pc:sldMk cId="0" sldId="266"/>
            <ac:spMk id="4" creationId="{00000000-0000-0000-0000-000000000000}"/>
          </ac:spMkLst>
        </pc:spChg>
      </pc:sldChg>
      <pc:sldChg chg="modSp add del mod">
        <pc:chgData name="Daniel Reeves" userId="e748b5bb-59f3-4b3f-80a3-3bf8c771a8a6" providerId="ADAL" clId="{A2B3C836-AB98-4CA5-9F43-9E671CE5D5A7}" dt="2021-02-08T15:14:19.893" v="4418" actId="47"/>
        <pc:sldMkLst>
          <pc:docMk/>
          <pc:sldMk cId="0" sldId="267"/>
        </pc:sldMkLst>
        <pc:spChg chg="mod">
          <ac:chgData name="Daniel Reeves" userId="e748b5bb-59f3-4b3f-80a3-3bf8c771a8a6" providerId="ADAL" clId="{A2B3C836-AB98-4CA5-9F43-9E671CE5D5A7}" dt="2021-02-08T15:10:06.734" v="4170" actId="27636"/>
          <ac:spMkLst>
            <pc:docMk/>
            <pc:sldMk cId="0" sldId="267"/>
            <ac:spMk id="3" creationId="{00000000-0000-0000-0000-000000000000}"/>
          </ac:spMkLst>
        </pc:spChg>
        <pc:spChg chg="mod">
          <ac:chgData name="Daniel Reeves" userId="e748b5bb-59f3-4b3f-80a3-3bf8c771a8a6" providerId="ADAL" clId="{A2B3C836-AB98-4CA5-9F43-9E671CE5D5A7}" dt="2021-02-08T14:52:13.724" v="2770" actId="27636"/>
          <ac:spMkLst>
            <pc:docMk/>
            <pc:sldMk cId="0" sldId="267"/>
            <ac:spMk id="37891" creationId="{00000000-0000-0000-0000-000000000000}"/>
          </ac:spMkLst>
        </pc:spChg>
      </pc:sldChg>
      <pc:sldChg chg="delSp modSp add mod modAnim">
        <pc:chgData name="Daniel Reeves" userId="e748b5bb-59f3-4b3f-80a3-3bf8c771a8a6" providerId="ADAL" clId="{A2B3C836-AB98-4CA5-9F43-9E671CE5D5A7}" dt="2021-02-08T13:39:32.108" v="678" actId="20577"/>
        <pc:sldMkLst>
          <pc:docMk/>
          <pc:sldMk cId="0" sldId="268"/>
        </pc:sldMkLst>
        <pc:spChg chg="mod">
          <ac:chgData name="Daniel Reeves" userId="e748b5bb-59f3-4b3f-80a3-3bf8c771a8a6" providerId="ADAL" clId="{A2B3C836-AB98-4CA5-9F43-9E671CE5D5A7}" dt="2021-02-08T13:39:32.108" v="678" actId="20577"/>
          <ac:spMkLst>
            <pc:docMk/>
            <pc:sldMk cId="0" sldId="268"/>
            <ac:spMk id="2" creationId="{00000000-0000-0000-0000-000000000000}"/>
          </ac:spMkLst>
        </pc:spChg>
        <pc:spChg chg="mod">
          <ac:chgData name="Daniel Reeves" userId="e748b5bb-59f3-4b3f-80a3-3bf8c771a8a6" providerId="ADAL" clId="{A2B3C836-AB98-4CA5-9F43-9E671CE5D5A7}" dt="2021-02-08T13:38:35.718" v="647" actId="27636"/>
          <ac:spMkLst>
            <pc:docMk/>
            <pc:sldMk cId="0" sldId="268"/>
            <ac:spMk id="3" creationId="{00000000-0000-0000-0000-000000000000}"/>
          </ac:spMkLst>
        </pc:spChg>
        <pc:spChg chg="del">
          <ac:chgData name="Daniel Reeves" userId="e748b5bb-59f3-4b3f-80a3-3bf8c771a8a6" providerId="ADAL" clId="{A2B3C836-AB98-4CA5-9F43-9E671CE5D5A7}" dt="2021-02-08T13:37:44.596" v="628" actId="478"/>
          <ac:spMkLst>
            <pc:docMk/>
            <pc:sldMk cId="0" sldId="268"/>
            <ac:spMk id="4" creationId="{00000000-0000-0000-0000-000000000000}"/>
          </ac:spMkLst>
        </pc:spChg>
      </pc:sldChg>
      <pc:sldChg chg="modSp add del mod">
        <pc:chgData name="Daniel Reeves" userId="e748b5bb-59f3-4b3f-80a3-3bf8c771a8a6" providerId="ADAL" clId="{A2B3C836-AB98-4CA5-9F43-9E671CE5D5A7}" dt="2021-02-08T15:11:59.385" v="4290" actId="47"/>
        <pc:sldMkLst>
          <pc:docMk/>
          <pc:sldMk cId="0" sldId="269"/>
        </pc:sldMkLst>
        <pc:spChg chg="mod">
          <ac:chgData name="Daniel Reeves" userId="e748b5bb-59f3-4b3f-80a3-3bf8c771a8a6" providerId="ADAL" clId="{A2B3C836-AB98-4CA5-9F43-9E671CE5D5A7}" dt="2021-02-08T15:10:06.720" v="4167" actId="27636"/>
          <ac:spMkLst>
            <pc:docMk/>
            <pc:sldMk cId="0" sldId="269"/>
            <ac:spMk id="2" creationId="{00000000-0000-0000-0000-000000000000}"/>
          </ac:spMkLst>
        </pc:spChg>
        <pc:spChg chg="mod">
          <ac:chgData name="Daniel Reeves" userId="e748b5bb-59f3-4b3f-80a3-3bf8c771a8a6" providerId="ADAL" clId="{A2B3C836-AB98-4CA5-9F43-9E671CE5D5A7}" dt="2021-02-08T15:10:06.719" v="4166" actId="27636"/>
          <ac:spMkLst>
            <pc:docMk/>
            <pc:sldMk cId="0" sldId="269"/>
            <ac:spMk id="3" creationId="{00000000-0000-0000-0000-000000000000}"/>
          </ac:spMkLst>
        </pc:spChg>
      </pc:sldChg>
      <pc:sldChg chg="modSp add del mod">
        <pc:chgData name="Daniel Reeves" userId="e748b5bb-59f3-4b3f-80a3-3bf8c771a8a6" providerId="ADAL" clId="{A2B3C836-AB98-4CA5-9F43-9E671CE5D5A7}" dt="2021-02-08T15:12:41.930" v="4359" actId="47"/>
        <pc:sldMkLst>
          <pc:docMk/>
          <pc:sldMk cId="0" sldId="270"/>
        </pc:sldMkLst>
        <pc:spChg chg="mod">
          <ac:chgData name="Daniel Reeves" userId="e748b5bb-59f3-4b3f-80a3-3bf8c771a8a6" providerId="ADAL" clId="{A2B3C836-AB98-4CA5-9F43-9E671CE5D5A7}" dt="2021-02-08T15:10:06.723" v="4168" actId="27636"/>
          <ac:spMkLst>
            <pc:docMk/>
            <pc:sldMk cId="0" sldId="270"/>
            <ac:spMk id="2" creationId="{00000000-0000-0000-0000-000000000000}"/>
          </ac:spMkLst>
        </pc:spChg>
        <pc:spChg chg="mod">
          <ac:chgData name="Daniel Reeves" userId="e748b5bb-59f3-4b3f-80a3-3bf8c771a8a6" providerId="ADAL" clId="{A2B3C836-AB98-4CA5-9F43-9E671CE5D5A7}" dt="2021-02-08T15:10:06.726" v="4169" actId="27636"/>
          <ac:spMkLst>
            <pc:docMk/>
            <pc:sldMk cId="0" sldId="270"/>
            <ac:spMk id="3" creationId="{00000000-0000-0000-0000-000000000000}"/>
          </ac:spMkLst>
        </pc:spChg>
      </pc:sldChg>
      <pc:sldChg chg="modSp add del mod ord">
        <pc:chgData name="Daniel Reeves" userId="e748b5bb-59f3-4b3f-80a3-3bf8c771a8a6" providerId="ADAL" clId="{A2B3C836-AB98-4CA5-9F43-9E671CE5D5A7}" dt="2021-02-08T15:20:57.009" v="4682" actId="47"/>
        <pc:sldMkLst>
          <pc:docMk/>
          <pc:sldMk cId="0" sldId="271"/>
        </pc:sldMkLst>
        <pc:spChg chg="mod">
          <ac:chgData name="Daniel Reeves" userId="e748b5bb-59f3-4b3f-80a3-3bf8c771a8a6" providerId="ADAL" clId="{A2B3C836-AB98-4CA5-9F43-9E671CE5D5A7}" dt="2021-02-08T15:10:06.773" v="4173" actId="27636"/>
          <ac:spMkLst>
            <pc:docMk/>
            <pc:sldMk cId="0" sldId="271"/>
            <ac:spMk id="3" creationId="{00000000-0000-0000-0000-000000000000}"/>
          </ac:spMkLst>
        </pc:spChg>
      </pc:sldChg>
      <pc:sldChg chg="modSp add del mod ord">
        <pc:chgData name="Daniel Reeves" userId="e748b5bb-59f3-4b3f-80a3-3bf8c771a8a6" providerId="ADAL" clId="{A2B3C836-AB98-4CA5-9F43-9E671CE5D5A7}" dt="2021-02-08T15:20:57.009" v="4682" actId="47"/>
        <pc:sldMkLst>
          <pc:docMk/>
          <pc:sldMk cId="0" sldId="272"/>
        </pc:sldMkLst>
        <pc:spChg chg="mod">
          <ac:chgData name="Daniel Reeves" userId="e748b5bb-59f3-4b3f-80a3-3bf8c771a8a6" providerId="ADAL" clId="{A2B3C836-AB98-4CA5-9F43-9E671CE5D5A7}" dt="2021-02-08T15:10:06.781" v="4174" actId="27636"/>
          <ac:spMkLst>
            <pc:docMk/>
            <pc:sldMk cId="0" sldId="272"/>
            <ac:spMk id="3" creationId="{00000000-0000-0000-0000-000000000000}"/>
          </ac:spMkLst>
        </pc:spChg>
      </pc:sldChg>
      <pc:sldChg chg="delSp modSp del mod">
        <pc:chgData name="Daniel Reeves" userId="e748b5bb-59f3-4b3f-80a3-3bf8c771a8a6" providerId="ADAL" clId="{A2B3C836-AB98-4CA5-9F43-9E671CE5D5A7}" dt="2021-02-08T13:28:35.484" v="106" actId="47"/>
        <pc:sldMkLst>
          <pc:docMk/>
          <pc:sldMk cId="0" sldId="274"/>
        </pc:sldMkLst>
        <pc:spChg chg="del">
          <ac:chgData name="Daniel Reeves" userId="e748b5bb-59f3-4b3f-80a3-3bf8c771a8a6" providerId="ADAL" clId="{A2B3C836-AB98-4CA5-9F43-9E671CE5D5A7}" dt="2021-02-08T13:27:39.696" v="32" actId="478"/>
          <ac:spMkLst>
            <pc:docMk/>
            <pc:sldMk cId="0" sldId="274"/>
            <ac:spMk id="4" creationId="{00000000-0000-0000-0000-000000000000}"/>
          </ac:spMkLst>
        </pc:spChg>
        <pc:spChg chg="mod">
          <ac:chgData name="Daniel Reeves" userId="e748b5bb-59f3-4b3f-80a3-3bf8c771a8a6" providerId="ADAL" clId="{A2B3C836-AB98-4CA5-9F43-9E671CE5D5A7}" dt="2021-02-08T13:27:38.208" v="31" actId="14100"/>
          <ac:spMkLst>
            <pc:docMk/>
            <pc:sldMk cId="0" sldId="274"/>
            <ac:spMk id="10243" creationId="{00000000-0000-0000-0000-000000000000}"/>
          </ac:spMkLst>
        </pc:spChg>
        <pc:spChg chg="mod">
          <ac:chgData name="Daniel Reeves" userId="e748b5bb-59f3-4b3f-80a3-3bf8c771a8a6" providerId="ADAL" clId="{A2B3C836-AB98-4CA5-9F43-9E671CE5D5A7}" dt="2021-02-08T13:27:33.158" v="29" actId="115"/>
          <ac:spMkLst>
            <pc:docMk/>
            <pc:sldMk cId="0" sldId="274"/>
            <ac:spMk id="22530" creationId="{00000000-0000-0000-0000-000000000000}"/>
          </ac:spMkLst>
        </pc:spChg>
      </pc:sldChg>
      <pc:sldChg chg="del">
        <pc:chgData name="Daniel Reeves" userId="e748b5bb-59f3-4b3f-80a3-3bf8c771a8a6" providerId="ADAL" clId="{A2B3C836-AB98-4CA5-9F43-9E671CE5D5A7}" dt="2021-02-08T13:31:27.900" v="284" actId="47"/>
        <pc:sldMkLst>
          <pc:docMk/>
          <pc:sldMk cId="0" sldId="275"/>
        </pc:sldMkLst>
      </pc:sldChg>
      <pc:sldChg chg="addSp delSp modSp mod modAnim">
        <pc:chgData name="Daniel Reeves" userId="e748b5bb-59f3-4b3f-80a3-3bf8c771a8a6" providerId="ADAL" clId="{A2B3C836-AB98-4CA5-9F43-9E671CE5D5A7}" dt="2021-02-08T13:32:44.195" v="323" actId="1076"/>
        <pc:sldMkLst>
          <pc:docMk/>
          <pc:sldMk cId="0" sldId="276"/>
        </pc:sldMkLst>
        <pc:spChg chg="mod">
          <ac:chgData name="Daniel Reeves" userId="e748b5bb-59f3-4b3f-80a3-3bf8c771a8a6" providerId="ADAL" clId="{A2B3C836-AB98-4CA5-9F43-9E671CE5D5A7}" dt="2021-02-08T13:31:49.873" v="307" actId="2711"/>
          <ac:spMkLst>
            <pc:docMk/>
            <pc:sldMk cId="0" sldId="276"/>
            <ac:spMk id="2" creationId="{00000000-0000-0000-0000-000000000000}"/>
          </ac:spMkLst>
        </pc:spChg>
        <pc:spChg chg="mod">
          <ac:chgData name="Daniel Reeves" userId="e748b5bb-59f3-4b3f-80a3-3bf8c771a8a6" providerId="ADAL" clId="{A2B3C836-AB98-4CA5-9F43-9E671CE5D5A7}" dt="2021-02-08T13:32:22.209" v="314" actId="27636"/>
          <ac:spMkLst>
            <pc:docMk/>
            <pc:sldMk cId="0" sldId="276"/>
            <ac:spMk id="3" creationId="{00000000-0000-0000-0000-000000000000}"/>
          </ac:spMkLst>
        </pc:spChg>
        <pc:spChg chg="del">
          <ac:chgData name="Daniel Reeves" userId="e748b5bb-59f3-4b3f-80a3-3bf8c771a8a6" providerId="ADAL" clId="{A2B3C836-AB98-4CA5-9F43-9E671CE5D5A7}" dt="2021-02-08T13:32:26.546" v="316" actId="478"/>
          <ac:spMkLst>
            <pc:docMk/>
            <pc:sldMk cId="0" sldId="276"/>
            <ac:spMk id="4" creationId="{00000000-0000-0000-0000-000000000000}"/>
          </ac:spMkLst>
        </pc:spChg>
        <pc:picChg chg="add mod">
          <ac:chgData name="Daniel Reeves" userId="e748b5bb-59f3-4b3f-80a3-3bf8c771a8a6" providerId="ADAL" clId="{A2B3C836-AB98-4CA5-9F43-9E671CE5D5A7}" dt="2021-02-08T13:32:44.195" v="323" actId="1076"/>
          <ac:picMkLst>
            <pc:docMk/>
            <pc:sldMk cId="0" sldId="276"/>
            <ac:picMk id="2050" creationId="{15BFAE0C-65E7-47D4-81DA-F4CC59CF3F20}"/>
          </ac:picMkLst>
        </pc:picChg>
      </pc:sldChg>
      <pc:sldChg chg="del">
        <pc:chgData name="Daniel Reeves" userId="e748b5bb-59f3-4b3f-80a3-3bf8c771a8a6" providerId="ADAL" clId="{A2B3C836-AB98-4CA5-9F43-9E671CE5D5A7}" dt="2021-02-08T13:34:17.688" v="478" actId="47"/>
        <pc:sldMkLst>
          <pc:docMk/>
          <pc:sldMk cId="0" sldId="277"/>
        </pc:sldMkLst>
      </pc:sldChg>
      <pc:sldChg chg="modSp add del mod modAnim">
        <pc:chgData name="Daniel Reeves" userId="e748b5bb-59f3-4b3f-80a3-3bf8c771a8a6" providerId="ADAL" clId="{A2B3C836-AB98-4CA5-9F43-9E671CE5D5A7}" dt="2021-02-08T13:29:05.781" v="144" actId="47"/>
        <pc:sldMkLst>
          <pc:docMk/>
          <pc:sldMk cId="1500561197" sldId="279"/>
        </pc:sldMkLst>
        <pc:spChg chg="mod">
          <ac:chgData name="Daniel Reeves" userId="e748b5bb-59f3-4b3f-80a3-3bf8c771a8a6" providerId="ADAL" clId="{A2B3C836-AB98-4CA5-9F43-9E671CE5D5A7}" dt="2021-02-08T13:28:33.293" v="105" actId="1036"/>
          <ac:spMkLst>
            <pc:docMk/>
            <pc:sldMk cId="1500561197" sldId="279"/>
            <ac:spMk id="3" creationId="{00000000-0000-0000-0000-000000000000}"/>
          </ac:spMkLst>
        </pc:spChg>
      </pc:sldChg>
      <pc:sldChg chg="modSp add mod modAnim">
        <pc:chgData name="Daniel Reeves" userId="e748b5bb-59f3-4b3f-80a3-3bf8c771a8a6" providerId="ADAL" clId="{A2B3C836-AB98-4CA5-9F43-9E671CE5D5A7}" dt="2021-02-08T15:16:22.443" v="4481" actId="20577"/>
        <pc:sldMkLst>
          <pc:docMk/>
          <pc:sldMk cId="2774832358" sldId="280"/>
        </pc:sldMkLst>
        <pc:spChg chg="mod">
          <ac:chgData name="Daniel Reeves" userId="e748b5bb-59f3-4b3f-80a3-3bf8c771a8a6" providerId="ADAL" clId="{A2B3C836-AB98-4CA5-9F43-9E671CE5D5A7}" dt="2021-02-08T15:16:22.443" v="4481" actId="20577"/>
          <ac:spMkLst>
            <pc:docMk/>
            <pc:sldMk cId="2774832358" sldId="280"/>
            <ac:spMk id="2" creationId="{00000000-0000-0000-0000-000000000000}"/>
          </ac:spMkLst>
        </pc:spChg>
        <pc:spChg chg="mod">
          <ac:chgData name="Daniel Reeves" userId="e748b5bb-59f3-4b3f-80a3-3bf8c771a8a6" providerId="ADAL" clId="{A2B3C836-AB98-4CA5-9F43-9E671CE5D5A7}" dt="2021-02-08T15:16:16.760" v="4479" actId="404"/>
          <ac:spMkLst>
            <pc:docMk/>
            <pc:sldMk cId="2774832358" sldId="280"/>
            <ac:spMk id="3" creationId="{00000000-0000-0000-0000-000000000000}"/>
          </ac:spMkLst>
        </pc:spChg>
      </pc:sldChg>
      <pc:sldChg chg="modSp add mod modAnim">
        <pc:chgData name="Daniel Reeves" userId="e748b5bb-59f3-4b3f-80a3-3bf8c771a8a6" providerId="ADAL" clId="{A2B3C836-AB98-4CA5-9F43-9E671CE5D5A7}" dt="2021-02-08T13:34:15.621" v="477" actId="115"/>
        <pc:sldMkLst>
          <pc:docMk/>
          <pc:sldMk cId="2330930987" sldId="281"/>
        </pc:sldMkLst>
        <pc:spChg chg="mod ord">
          <ac:chgData name="Daniel Reeves" userId="e748b5bb-59f3-4b3f-80a3-3bf8c771a8a6" providerId="ADAL" clId="{A2B3C836-AB98-4CA5-9F43-9E671CE5D5A7}" dt="2021-02-08T13:34:15.621" v="477" actId="115"/>
          <ac:spMkLst>
            <pc:docMk/>
            <pc:sldMk cId="2330930987" sldId="281"/>
            <ac:spMk id="3" creationId="{00000000-0000-0000-0000-000000000000}"/>
          </ac:spMkLst>
        </pc:spChg>
        <pc:picChg chg="mod">
          <ac:chgData name="Daniel Reeves" userId="e748b5bb-59f3-4b3f-80a3-3bf8c771a8a6" providerId="ADAL" clId="{A2B3C836-AB98-4CA5-9F43-9E671CE5D5A7}" dt="2021-02-08T13:34:13.254" v="476" actId="1076"/>
          <ac:picMkLst>
            <pc:docMk/>
            <pc:sldMk cId="2330930987" sldId="281"/>
            <ac:picMk id="2050" creationId="{15BFAE0C-65E7-47D4-81DA-F4CC59CF3F20}"/>
          </ac:picMkLst>
        </pc:picChg>
      </pc:sldChg>
      <pc:sldChg chg="delSp modSp add mod modAnim">
        <pc:chgData name="Daniel Reeves" userId="e748b5bb-59f3-4b3f-80a3-3bf8c771a8a6" providerId="ADAL" clId="{A2B3C836-AB98-4CA5-9F43-9E671CE5D5A7}" dt="2021-02-08T13:35:31.189" v="496" actId="2711"/>
        <pc:sldMkLst>
          <pc:docMk/>
          <pc:sldMk cId="0" sldId="282"/>
        </pc:sldMkLst>
        <pc:spChg chg="mod">
          <ac:chgData name="Daniel Reeves" userId="e748b5bb-59f3-4b3f-80a3-3bf8c771a8a6" providerId="ADAL" clId="{A2B3C836-AB98-4CA5-9F43-9E671CE5D5A7}" dt="2021-02-08T13:35:31.189" v="496" actId="2711"/>
          <ac:spMkLst>
            <pc:docMk/>
            <pc:sldMk cId="0" sldId="282"/>
            <ac:spMk id="2" creationId="{00000000-0000-0000-0000-000000000000}"/>
          </ac:spMkLst>
        </pc:spChg>
        <pc:spChg chg="mod">
          <ac:chgData name="Daniel Reeves" userId="e748b5bb-59f3-4b3f-80a3-3bf8c771a8a6" providerId="ADAL" clId="{A2B3C836-AB98-4CA5-9F43-9E671CE5D5A7}" dt="2021-02-08T13:35:26.143" v="495" actId="2711"/>
          <ac:spMkLst>
            <pc:docMk/>
            <pc:sldMk cId="0" sldId="282"/>
            <ac:spMk id="3" creationId="{00000000-0000-0000-0000-000000000000}"/>
          </ac:spMkLst>
        </pc:spChg>
        <pc:spChg chg="del">
          <ac:chgData name="Daniel Reeves" userId="e748b5bb-59f3-4b3f-80a3-3bf8c771a8a6" providerId="ADAL" clId="{A2B3C836-AB98-4CA5-9F43-9E671CE5D5A7}" dt="2021-02-08T13:35:22.587" v="494" actId="478"/>
          <ac:spMkLst>
            <pc:docMk/>
            <pc:sldMk cId="0" sldId="282"/>
            <ac:spMk id="4" creationId="{00000000-0000-0000-0000-000000000000}"/>
          </ac:spMkLst>
        </pc:spChg>
      </pc:sldChg>
      <pc:sldChg chg="delSp modSp add mod modAnim">
        <pc:chgData name="Daniel Reeves" userId="e748b5bb-59f3-4b3f-80a3-3bf8c771a8a6" providerId="ADAL" clId="{A2B3C836-AB98-4CA5-9F43-9E671CE5D5A7}" dt="2021-02-08T13:37:10.029" v="608" actId="1076"/>
        <pc:sldMkLst>
          <pc:docMk/>
          <pc:sldMk cId="0" sldId="283"/>
        </pc:sldMkLst>
        <pc:spChg chg="mod">
          <ac:chgData name="Daniel Reeves" userId="e748b5bb-59f3-4b3f-80a3-3bf8c771a8a6" providerId="ADAL" clId="{A2B3C836-AB98-4CA5-9F43-9E671CE5D5A7}" dt="2021-02-08T13:37:01.268" v="604" actId="14100"/>
          <ac:spMkLst>
            <pc:docMk/>
            <pc:sldMk cId="0" sldId="283"/>
            <ac:spMk id="2" creationId="{00000000-0000-0000-0000-000000000000}"/>
          </ac:spMkLst>
        </pc:spChg>
        <pc:spChg chg="mod">
          <ac:chgData name="Daniel Reeves" userId="e748b5bb-59f3-4b3f-80a3-3bf8c771a8a6" providerId="ADAL" clId="{A2B3C836-AB98-4CA5-9F43-9E671CE5D5A7}" dt="2021-02-08T13:36:52.894" v="601" actId="14100"/>
          <ac:spMkLst>
            <pc:docMk/>
            <pc:sldMk cId="0" sldId="283"/>
            <ac:spMk id="3" creationId="{00000000-0000-0000-0000-000000000000}"/>
          </ac:spMkLst>
        </pc:spChg>
        <pc:spChg chg="del">
          <ac:chgData name="Daniel Reeves" userId="e748b5bb-59f3-4b3f-80a3-3bf8c771a8a6" providerId="ADAL" clId="{A2B3C836-AB98-4CA5-9F43-9E671CE5D5A7}" dt="2021-02-08T13:36:11.693" v="528" actId="478"/>
          <ac:spMkLst>
            <pc:docMk/>
            <pc:sldMk cId="0" sldId="283"/>
            <ac:spMk id="5" creationId="{00000000-0000-0000-0000-000000000000}"/>
          </ac:spMkLst>
        </pc:spChg>
        <pc:picChg chg="mod">
          <ac:chgData name="Daniel Reeves" userId="e748b5bb-59f3-4b3f-80a3-3bf8c771a8a6" providerId="ADAL" clId="{A2B3C836-AB98-4CA5-9F43-9E671CE5D5A7}" dt="2021-02-08T13:37:10.029" v="608" actId="1076"/>
          <ac:picMkLst>
            <pc:docMk/>
            <pc:sldMk cId="0" sldId="283"/>
            <ac:picMk id="6" creationId="{00000000-0000-0000-0000-000000000000}"/>
          </ac:picMkLst>
        </pc:picChg>
      </pc:sldChg>
      <pc:sldChg chg="addSp delSp modSp add del mod modAnim">
        <pc:chgData name="Daniel Reeves" userId="e748b5bb-59f3-4b3f-80a3-3bf8c771a8a6" providerId="ADAL" clId="{A2B3C836-AB98-4CA5-9F43-9E671CE5D5A7}" dt="2021-02-08T13:44:30.964" v="891" actId="478"/>
        <pc:sldMkLst>
          <pc:docMk/>
          <pc:sldMk cId="0" sldId="284"/>
        </pc:sldMkLst>
        <pc:spChg chg="del mod">
          <ac:chgData name="Daniel Reeves" userId="e748b5bb-59f3-4b3f-80a3-3bf8c771a8a6" providerId="ADAL" clId="{A2B3C836-AB98-4CA5-9F43-9E671CE5D5A7}" dt="2021-02-08T13:44:23.687" v="890" actId="478"/>
          <ac:spMkLst>
            <pc:docMk/>
            <pc:sldMk cId="0" sldId="284"/>
            <ac:spMk id="2" creationId="{00000000-0000-0000-0000-000000000000}"/>
          </ac:spMkLst>
        </pc:spChg>
        <pc:spChg chg="mod">
          <ac:chgData name="Daniel Reeves" userId="e748b5bb-59f3-4b3f-80a3-3bf8c771a8a6" providerId="ADAL" clId="{A2B3C836-AB98-4CA5-9F43-9E671CE5D5A7}" dt="2021-02-08T13:43:11.906" v="838" actId="27636"/>
          <ac:spMkLst>
            <pc:docMk/>
            <pc:sldMk cId="0" sldId="284"/>
            <ac:spMk id="3" creationId="{00000000-0000-0000-0000-000000000000}"/>
          </ac:spMkLst>
        </pc:spChg>
        <pc:spChg chg="del">
          <ac:chgData name="Daniel Reeves" userId="e748b5bb-59f3-4b3f-80a3-3bf8c771a8a6" providerId="ADAL" clId="{A2B3C836-AB98-4CA5-9F43-9E671CE5D5A7}" dt="2021-02-08T13:43:10.524" v="836" actId="478"/>
          <ac:spMkLst>
            <pc:docMk/>
            <pc:sldMk cId="0" sldId="284"/>
            <ac:spMk id="4" creationId="{00000000-0000-0000-0000-000000000000}"/>
          </ac:spMkLst>
        </pc:spChg>
        <pc:spChg chg="add mod">
          <ac:chgData name="Daniel Reeves" userId="e748b5bb-59f3-4b3f-80a3-3bf8c771a8a6" providerId="ADAL" clId="{A2B3C836-AB98-4CA5-9F43-9E671CE5D5A7}" dt="2021-02-08T13:44:11.088" v="889"/>
          <ac:spMkLst>
            <pc:docMk/>
            <pc:sldMk cId="0" sldId="284"/>
            <ac:spMk id="5" creationId="{EB755867-0C5C-4C9A-9E20-FDFDA3726F43}"/>
          </ac:spMkLst>
        </pc:spChg>
        <pc:spChg chg="add del mod">
          <ac:chgData name="Daniel Reeves" userId="e748b5bb-59f3-4b3f-80a3-3bf8c771a8a6" providerId="ADAL" clId="{A2B3C836-AB98-4CA5-9F43-9E671CE5D5A7}" dt="2021-02-08T13:44:30.964" v="891" actId="478"/>
          <ac:spMkLst>
            <pc:docMk/>
            <pc:sldMk cId="0" sldId="284"/>
            <ac:spMk id="7" creationId="{B72E0B5B-5158-4A55-8418-BEB341594748}"/>
          </ac:spMkLst>
        </pc:spChg>
      </pc:sldChg>
      <pc:sldChg chg="new del">
        <pc:chgData name="Daniel Reeves" userId="e748b5bb-59f3-4b3f-80a3-3bf8c771a8a6" providerId="ADAL" clId="{A2B3C836-AB98-4CA5-9F43-9E671CE5D5A7}" dt="2021-02-08T13:42:15.075" v="758" actId="47"/>
        <pc:sldMkLst>
          <pc:docMk/>
          <pc:sldMk cId="3507426367" sldId="284"/>
        </pc:sldMkLst>
      </pc:sldChg>
      <pc:sldChg chg="modSp add del mod">
        <pc:chgData name="Daniel Reeves" userId="e748b5bb-59f3-4b3f-80a3-3bf8c771a8a6" providerId="ADAL" clId="{A2B3C836-AB98-4CA5-9F43-9E671CE5D5A7}" dt="2021-02-08T13:44:41.456" v="894" actId="47"/>
        <pc:sldMkLst>
          <pc:docMk/>
          <pc:sldMk cId="0" sldId="285"/>
        </pc:sldMkLst>
        <pc:spChg chg="mod">
          <ac:chgData name="Daniel Reeves" userId="e748b5bb-59f3-4b3f-80a3-3bf8c771a8a6" providerId="ADAL" clId="{A2B3C836-AB98-4CA5-9F43-9E671CE5D5A7}" dt="2021-02-08T13:42:17.045" v="763" actId="27636"/>
          <ac:spMkLst>
            <pc:docMk/>
            <pc:sldMk cId="0" sldId="285"/>
            <ac:spMk id="2" creationId="{00000000-0000-0000-0000-000000000000}"/>
          </ac:spMkLst>
        </pc:spChg>
        <pc:spChg chg="mod">
          <ac:chgData name="Daniel Reeves" userId="e748b5bb-59f3-4b3f-80a3-3bf8c771a8a6" providerId="ADAL" clId="{A2B3C836-AB98-4CA5-9F43-9E671CE5D5A7}" dt="2021-02-08T13:42:17.044" v="762" actId="27636"/>
          <ac:spMkLst>
            <pc:docMk/>
            <pc:sldMk cId="0" sldId="285"/>
            <ac:spMk id="3" creationId="{00000000-0000-0000-0000-000000000000}"/>
          </ac:spMkLst>
        </pc:spChg>
      </pc:sldChg>
      <pc:sldChg chg="modSp add del mod">
        <pc:chgData name="Daniel Reeves" userId="e748b5bb-59f3-4b3f-80a3-3bf8c771a8a6" providerId="ADAL" clId="{A2B3C836-AB98-4CA5-9F43-9E671CE5D5A7}" dt="2021-02-08T13:46:13.499" v="1029" actId="47"/>
        <pc:sldMkLst>
          <pc:docMk/>
          <pc:sldMk cId="0" sldId="286"/>
        </pc:sldMkLst>
        <pc:spChg chg="mod">
          <ac:chgData name="Daniel Reeves" userId="e748b5bb-59f3-4b3f-80a3-3bf8c771a8a6" providerId="ADAL" clId="{A2B3C836-AB98-4CA5-9F43-9E671CE5D5A7}" dt="2021-02-08T13:42:17.053" v="764" actId="27636"/>
          <ac:spMkLst>
            <pc:docMk/>
            <pc:sldMk cId="0" sldId="286"/>
            <ac:spMk id="3" creationId="{00000000-0000-0000-0000-000000000000}"/>
          </ac:spMkLst>
        </pc:spChg>
      </pc:sldChg>
      <pc:sldChg chg="modSp add del modAnim">
        <pc:chgData name="Daniel Reeves" userId="e748b5bb-59f3-4b3f-80a3-3bf8c771a8a6" providerId="ADAL" clId="{A2B3C836-AB98-4CA5-9F43-9E671CE5D5A7}" dt="2021-02-08T13:41:13.616" v="738" actId="47"/>
        <pc:sldMkLst>
          <pc:docMk/>
          <pc:sldMk cId="3819400387" sldId="286"/>
        </pc:sldMkLst>
        <pc:spChg chg="mod">
          <ac:chgData name="Daniel Reeves" userId="e748b5bb-59f3-4b3f-80a3-3bf8c771a8a6" providerId="ADAL" clId="{A2B3C836-AB98-4CA5-9F43-9E671CE5D5A7}" dt="2021-02-08T13:41:10.534" v="737" actId="5793"/>
          <ac:spMkLst>
            <pc:docMk/>
            <pc:sldMk cId="3819400387" sldId="286"/>
            <ac:spMk id="3" creationId="{00000000-0000-0000-0000-000000000000}"/>
          </ac:spMkLst>
        </pc:spChg>
      </pc:sldChg>
      <pc:sldChg chg="modSp add del mod">
        <pc:chgData name="Daniel Reeves" userId="e748b5bb-59f3-4b3f-80a3-3bf8c771a8a6" providerId="ADAL" clId="{A2B3C836-AB98-4CA5-9F43-9E671CE5D5A7}" dt="2021-02-08T13:46:14.383" v="1030" actId="47"/>
        <pc:sldMkLst>
          <pc:docMk/>
          <pc:sldMk cId="0" sldId="287"/>
        </pc:sldMkLst>
        <pc:spChg chg="mod">
          <ac:chgData name="Daniel Reeves" userId="e748b5bb-59f3-4b3f-80a3-3bf8c771a8a6" providerId="ADAL" clId="{A2B3C836-AB98-4CA5-9F43-9E671CE5D5A7}" dt="2021-02-08T13:42:17.064" v="765" actId="27636"/>
          <ac:spMkLst>
            <pc:docMk/>
            <pc:sldMk cId="0" sldId="287"/>
            <ac:spMk id="3" creationId="{00000000-0000-0000-0000-000000000000}"/>
          </ac:spMkLst>
        </pc:spChg>
      </pc:sldChg>
      <pc:sldChg chg="add del">
        <pc:chgData name="Daniel Reeves" userId="e748b5bb-59f3-4b3f-80a3-3bf8c771a8a6" providerId="ADAL" clId="{A2B3C836-AB98-4CA5-9F43-9E671CE5D5A7}" dt="2021-02-08T13:47:10.534" v="1085" actId="47"/>
        <pc:sldMkLst>
          <pc:docMk/>
          <pc:sldMk cId="0" sldId="288"/>
        </pc:sldMkLst>
      </pc:sldChg>
      <pc:sldChg chg="add del">
        <pc:chgData name="Daniel Reeves" userId="e748b5bb-59f3-4b3f-80a3-3bf8c771a8a6" providerId="ADAL" clId="{A2B3C836-AB98-4CA5-9F43-9E671CE5D5A7}" dt="2021-02-08T13:48:15.447" v="1108" actId="47"/>
        <pc:sldMkLst>
          <pc:docMk/>
          <pc:sldMk cId="0" sldId="289"/>
        </pc:sldMkLst>
      </pc:sldChg>
      <pc:sldChg chg="add del">
        <pc:chgData name="Daniel Reeves" userId="e748b5bb-59f3-4b3f-80a3-3bf8c771a8a6" providerId="ADAL" clId="{A2B3C836-AB98-4CA5-9F43-9E671CE5D5A7}" dt="2021-02-08T13:48:17.400" v="1110" actId="47"/>
        <pc:sldMkLst>
          <pc:docMk/>
          <pc:sldMk cId="0" sldId="290"/>
        </pc:sldMkLst>
      </pc:sldChg>
      <pc:sldChg chg="addSp delSp modSp add mod modAnim">
        <pc:chgData name="Daniel Reeves" userId="e748b5bb-59f3-4b3f-80a3-3bf8c771a8a6" providerId="ADAL" clId="{A2B3C836-AB98-4CA5-9F43-9E671CE5D5A7}" dt="2021-02-08T13:44:37.044" v="893"/>
        <pc:sldMkLst>
          <pc:docMk/>
          <pc:sldMk cId="628878665" sldId="291"/>
        </pc:sldMkLst>
        <pc:spChg chg="del mod">
          <ac:chgData name="Daniel Reeves" userId="e748b5bb-59f3-4b3f-80a3-3bf8c771a8a6" providerId="ADAL" clId="{A2B3C836-AB98-4CA5-9F43-9E671CE5D5A7}" dt="2021-02-08T13:44:08.122" v="888" actId="21"/>
          <ac:spMkLst>
            <pc:docMk/>
            <pc:sldMk cId="628878665" sldId="291"/>
            <ac:spMk id="2" creationId="{00000000-0000-0000-0000-000000000000}"/>
          </ac:spMkLst>
        </pc:spChg>
        <pc:spChg chg="mod">
          <ac:chgData name="Daniel Reeves" userId="e748b5bb-59f3-4b3f-80a3-3bf8c771a8a6" providerId="ADAL" clId="{A2B3C836-AB98-4CA5-9F43-9E671CE5D5A7}" dt="2021-02-08T13:44:00.160" v="886" actId="14100"/>
          <ac:spMkLst>
            <pc:docMk/>
            <pc:sldMk cId="628878665" sldId="291"/>
            <ac:spMk id="3" creationId="{00000000-0000-0000-0000-000000000000}"/>
          </ac:spMkLst>
        </pc:spChg>
        <pc:spChg chg="add del mod">
          <ac:chgData name="Daniel Reeves" userId="e748b5bb-59f3-4b3f-80a3-3bf8c771a8a6" providerId="ADAL" clId="{A2B3C836-AB98-4CA5-9F43-9E671CE5D5A7}" dt="2021-02-08T13:44:36.652" v="892" actId="478"/>
          <ac:spMkLst>
            <pc:docMk/>
            <pc:sldMk cId="628878665" sldId="291"/>
            <ac:spMk id="5" creationId="{FD93AC04-BA60-463E-889D-C146B5BE9761}"/>
          </ac:spMkLst>
        </pc:spChg>
        <pc:spChg chg="add mod">
          <ac:chgData name="Daniel Reeves" userId="e748b5bb-59f3-4b3f-80a3-3bf8c771a8a6" providerId="ADAL" clId="{A2B3C836-AB98-4CA5-9F43-9E671CE5D5A7}" dt="2021-02-08T13:44:37.044" v="893"/>
          <ac:spMkLst>
            <pc:docMk/>
            <pc:sldMk cId="628878665" sldId="291"/>
            <ac:spMk id="6" creationId="{CC79DDDC-F118-4990-A3DF-30490A9C772C}"/>
          </ac:spMkLst>
        </pc:spChg>
      </pc:sldChg>
      <pc:sldChg chg="addSp modSp add mod">
        <pc:chgData name="Daniel Reeves" userId="e748b5bb-59f3-4b3f-80a3-3bf8c771a8a6" providerId="ADAL" clId="{A2B3C836-AB98-4CA5-9F43-9E671CE5D5A7}" dt="2021-02-08T13:46:11.253" v="1028" actId="1036"/>
        <pc:sldMkLst>
          <pc:docMk/>
          <pc:sldMk cId="3146038277" sldId="292"/>
        </pc:sldMkLst>
        <pc:spChg chg="mod">
          <ac:chgData name="Daniel Reeves" userId="e748b5bb-59f3-4b3f-80a3-3bf8c771a8a6" providerId="ADAL" clId="{A2B3C836-AB98-4CA5-9F43-9E671CE5D5A7}" dt="2021-02-08T13:46:06.604" v="1021" actId="1036"/>
          <ac:spMkLst>
            <pc:docMk/>
            <pc:sldMk cId="3146038277" sldId="292"/>
            <ac:spMk id="3" creationId="{00000000-0000-0000-0000-000000000000}"/>
          </ac:spMkLst>
        </pc:spChg>
        <pc:spChg chg="add mod">
          <ac:chgData name="Daniel Reeves" userId="e748b5bb-59f3-4b3f-80a3-3bf8c771a8a6" providerId="ADAL" clId="{A2B3C836-AB98-4CA5-9F43-9E671CE5D5A7}" dt="2021-02-08T13:46:11.253" v="1028" actId="1036"/>
          <ac:spMkLst>
            <pc:docMk/>
            <pc:sldMk cId="3146038277" sldId="292"/>
            <ac:spMk id="5" creationId="{41DE23CE-07D8-422E-9A3A-8D278933340B}"/>
          </ac:spMkLst>
        </pc:spChg>
      </pc:sldChg>
      <pc:sldChg chg="modSp add mod modAnim">
        <pc:chgData name="Daniel Reeves" userId="e748b5bb-59f3-4b3f-80a3-3bf8c771a8a6" providerId="ADAL" clId="{A2B3C836-AB98-4CA5-9F43-9E671CE5D5A7}" dt="2021-02-08T13:48:04.751" v="1106" actId="2711"/>
        <pc:sldMkLst>
          <pc:docMk/>
          <pc:sldMk cId="3314151790" sldId="293"/>
        </pc:sldMkLst>
        <pc:spChg chg="mod">
          <ac:chgData name="Daniel Reeves" userId="e748b5bb-59f3-4b3f-80a3-3bf8c771a8a6" providerId="ADAL" clId="{A2B3C836-AB98-4CA5-9F43-9E671CE5D5A7}" dt="2021-02-08T13:48:04.751" v="1106" actId="2711"/>
          <ac:spMkLst>
            <pc:docMk/>
            <pc:sldMk cId="3314151790" sldId="293"/>
            <ac:spMk id="3" creationId="{00000000-0000-0000-0000-000000000000}"/>
          </ac:spMkLst>
        </pc:spChg>
      </pc:sldChg>
      <pc:sldChg chg="addSp modSp add del mod ord modAnim">
        <pc:chgData name="Daniel Reeves" userId="e748b5bb-59f3-4b3f-80a3-3bf8c771a8a6" providerId="ADAL" clId="{A2B3C836-AB98-4CA5-9F43-9E671CE5D5A7}" dt="2021-02-08T13:50:02.503" v="1144" actId="47"/>
        <pc:sldMkLst>
          <pc:docMk/>
          <pc:sldMk cId="2668910349" sldId="294"/>
        </pc:sldMkLst>
        <pc:spChg chg="mod">
          <ac:chgData name="Daniel Reeves" userId="e748b5bb-59f3-4b3f-80a3-3bf8c771a8a6" providerId="ADAL" clId="{A2B3C836-AB98-4CA5-9F43-9E671CE5D5A7}" dt="2021-02-08T13:49:18.241" v="1135" actId="27636"/>
          <ac:spMkLst>
            <pc:docMk/>
            <pc:sldMk cId="2668910349" sldId="294"/>
            <ac:spMk id="3" creationId="{00000000-0000-0000-0000-000000000000}"/>
          </ac:spMkLst>
        </pc:spChg>
        <pc:spChg chg="add mod">
          <ac:chgData name="Daniel Reeves" userId="e748b5bb-59f3-4b3f-80a3-3bf8c771a8a6" providerId="ADAL" clId="{A2B3C836-AB98-4CA5-9F43-9E671CE5D5A7}" dt="2021-02-08T13:49:51.330" v="1142" actId="2711"/>
          <ac:spMkLst>
            <pc:docMk/>
            <pc:sldMk cId="2668910349" sldId="294"/>
            <ac:spMk id="5" creationId="{8E24D34B-FE98-4423-AAD3-6B3440FDCAE4}"/>
          </ac:spMkLst>
        </pc:spChg>
        <pc:spChg chg="mod">
          <ac:chgData name="Daniel Reeves" userId="e748b5bb-59f3-4b3f-80a3-3bf8c771a8a6" providerId="ADAL" clId="{A2B3C836-AB98-4CA5-9F43-9E671CE5D5A7}" dt="2021-02-08T13:49:34.812" v="1137" actId="20577"/>
          <ac:spMkLst>
            <pc:docMk/>
            <pc:sldMk cId="2668910349" sldId="294"/>
            <ac:spMk id="6" creationId="{CC79DDDC-F118-4990-A3DF-30490A9C772C}"/>
          </ac:spMkLst>
        </pc:spChg>
      </pc:sldChg>
      <pc:sldChg chg="add del">
        <pc:chgData name="Daniel Reeves" userId="e748b5bb-59f3-4b3f-80a3-3bf8c771a8a6" providerId="ADAL" clId="{A2B3C836-AB98-4CA5-9F43-9E671CE5D5A7}" dt="2021-02-08T13:50:23.764" v="1163" actId="47"/>
        <pc:sldMkLst>
          <pc:docMk/>
          <pc:sldMk cId="0" sldId="295"/>
        </pc:sldMkLst>
      </pc:sldChg>
      <pc:sldChg chg="add del">
        <pc:chgData name="Daniel Reeves" userId="e748b5bb-59f3-4b3f-80a3-3bf8c771a8a6" providerId="ADAL" clId="{A2B3C836-AB98-4CA5-9F43-9E671CE5D5A7}" dt="2021-02-08T13:51:38.825" v="1217" actId="47"/>
        <pc:sldMkLst>
          <pc:docMk/>
          <pc:sldMk cId="0" sldId="296"/>
        </pc:sldMkLst>
      </pc:sldChg>
      <pc:sldChg chg="modSp add del mod">
        <pc:chgData name="Daniel Reeves" userId="e748b5bb-59f3-4b3f-80a3-3bf8c771a8a6" providerId="ADAL" clId="{A2B3C836-AB98-4CA5-9F43-9E671CE5D5A7}" dt="2021-02-08T13:53:03.395" v="1365" actId="47"/>
        <pc:sldMkLst>
          <pc:docMk/>
          <pc:sldMk cId="0" sldId="297"/>
        </pc:sldMkLst>
        <pc:spChg chg="mod">
          <ac:chgData name="Daniel Reeves" userId="e748b5bb-59f3-4b3f-80a3-3bf8c771a8a6" providerId="ADAL" clId="{A2B3C836-AB98-4CA5-9F43-9E671CE5D5A7}" dt="2021-02-08T13:48:49.182" v="1116" actId="27636"/>
          <ac:spMkLst>
            <pc:docMk/>
            <pc:sldMk cId="0" sldId="297"/>
            <ac:spMk id="3" creationId="{00000000-0000-0000-0000-000000000000}"/>
          </ac:spMkLst>
        </pc:spChg>
      </pc:sldChg>
      <pc:sldChg chg="modSp add del mod">
        <pc:chgData name="Daniel Reeves" userId="e748b5bb-59f3-4b3f-80a3-3bf8c771a8a6" providerId="ADAL" clId="{A2B3C836-AB98-4CA5-9F43-9E671CE5D5A7}" dt="2021-02-08T13:53:00.008" v="1364" actId="47"/>
        <pc:sldMkLst>
          <pc:docMk/>
          <pc:sldMk cId="0" sldId="298"/>
        </pc:sldMkLst>
        <pc:spChg chg="mod">
          <ac:chgData name="Daniel Reeves" userId="e748b5bb-59f3-4b3f-80a3-3bf8c771a8a6" providerId="ADAL" clId="{A2B3C836-AB98-4CA5-9F43-9E671CE5D5A7}" dt="2021-02-08T13:48:49.189" v="1118" actId="27636"/>
          <ac:spMkLst>
            <pc:docMk/>
            <pc:sldMk cId="0" sldId="298"/>
            <ac:spMk id="2" creationId="{00000000-0000-0000-0000-000000000000}"/>
          </ac:spMkLst>
        </pc:spChg>
        <pc:spChg chg="mod">
          <ac:chgData name="Daniel Reeves" userId="e748b5bb-59f3-4b3f-80a3-3bf8c771a8a6" providerId="ADAL" clId="{A2B3C836-AB98-4CA5-9F43-9E671CE5D5A7}" dt="2021-02-08T13:48:49.188" v="1117" actId="27636"/>
          <ac:spMkLst>
            <pc:docMk/>
            <pc:sldMk cId="0" sldId="298"/>
            <ac:spMk id="3" creationId="{00000000-0000-0000-0000-000000000000}"/>
          </ac:spMkLst>
        </pc:spChg>
      </pc:sldChg>
      <pc:sldChg chg="add del">
        <pc:chgData name="Daniel Reeves" userId="e748b5bb-59f3-4b3f-80a3-3bf8c771a8a6" providerId="ADAL" clId="{A2B3C836-AB98-4CA5-9F43-9E671CE5D5A7}" dt="2021-02-08T13:55:10.927" v="1439" actId="47"/>
        <pc:sldMkLst>
          <pc:docMk/>
          <pc:sldMk cId="0" sldId="299"/>
        </pc:sldMkLst>
      </pc:sldChg>
      <pc:sldChg chg="addSp delSp modSp add mod">
        <pc:chgData name="Daniel Reeves" userId="e748b5bb-59f3-4b3f-80a3-3bf8c771a8a6" providerId="ADAL" clId="{A2B3C836-AB98-4CA5-9F43-9E671CE5D5A7}" dt="2021-02-08T13:51:36.642" v="1216" actId="404"/>
        <pc:sldMkLst>
          <pc:docMk/>
          <pc:sldMk cId="3503573710" sldId="300"/>
        </pc:sldMkLst>
        <pc:spChg chg="add del mod">
          <ac:chgData name="Daniel Reeves" userId="e748b5bb-59f3-4b3f-80a3-3bf8c771a8a6" providerId="ADAL" clId="{A2B3C836-AB98-4CA5-9F43-9E671CE5D5A7}" dt="2021-02-08T13:50:20.572" v="1162" actId="478"/>
          <ac:spMkLst>
            <pc:docMk/>
            <pc:sldMk cId="3503573710" sldId="300"/>
            <ac:spMk id="4" creationId="{3DA32DDB-EBF9-4202-8BA3-0C3E710CEBC0}"/>
          </ac:spMkLst>
        </pc:spChg>
        <pc:spChg chg="add mod">
          <ac:chgData name="Daniel Reeves" userId="e748b5bb-59f3-4b3f-80a3-3bf8c771a8a6" providerId="ADAL" clId="{A2B3C836-AB98-4CA5-9F43-9E671CE5D5A7}" dt="2021-02-08T13:51:36.642" v="1216" actId="404"/>
          <ac:spMkLst>
            <pc:docMk/>
            <pc:sldMk cId="3503573710" sldId="300"/>
            <ac:spMk id="7" creationId="{456F3BB5-8F0A-41A0-B5EB-D76A012E6E27}"/>
          </ac:spMkLst>
        </pc:spChg>
      </pc:sldChg>
      <pc:sldChg chg="modSp add mod">
        <pc:chgData name="Daniel Reeves" userId="e748b5bb-59f3-4b3f-80a3-3bf8c771a8a6" providerId="ADAL" clId="{A2B3C836-AB98-4CA5-9F43-9E671CE5D5A7}" dt="2021-02-08T13:55:07.337" v="1438" actId="2711"/>
        <pc:sldMkLst>
          <pc:docMk/>
          <pc:sldMk cId="3472112235" sldId="301"/>
        </pc:sldMkLst>
        <pc:spChg chg="mod">
          <ac:chgData name="Daniel Reeves" userId="e748b5bb-59f3-4b3f-80a3-3bf8c771a8a6" providerId="ADAL" clId="{A2B3C836-AB98-4CA5-9F43-9E671CE5D5A7}" dt="2021-02-08T13:55:02.217" v="1437" actId="2711"/>
          <ac:spMkLst>
            <pc:docMk/>
            <pc:sldMk cId="3472112235" sldId="301"/>
            <ac:spMk id="3" creationId="{00000000-0000-0000-0000-000000000000}"/>
          </ac:spMkLst>
        </pc:spChg>
        <pc:spChg chg="mod">
          <ac:chgData name="Daniel Reeves" userId="e748b5bb-59f3-4b3f-80a3-3bf8c771a8a6" providerId="ADAL" clId="{A2B3C836-AB98-4CA5-9F43-9E671CE5D5A7}" dt="2021-02-08T13:55:07.337" v="1438" actId="2711"/>
          <ac:spMkLst>
            <pc:docMk/>
            <pc:sldMk cId="3472112235" sldId="301"/>
            <ac:spMk id="7" creationId="{456F3BB5-8F0A-41A0-B5EB-D76A012E6E27}"/>
          </ac:spMkLst>
        </pc:spChg>
      </pc:sldChg>
      <pc:sldChg chg="modSp new mod">
        <pc:chgData name="Daniel Reeves" userId="e748b5bb-59f3-4b3f-80a3-3bf8c771a8a6" providerId="ADAL" clId="{A2B3C836-AB98-4CA5-9F43-9E671CE5D5A7}" dt="2021-02-08T13:56:38.107" v="1549" actId="27636"/>
        <pc:sldMkLst>
          <pc:docMk/>
          <pc:sldMk cId="2046446223" sldId="302"/>
        </pc:sldMkLst>
        <pc:spChg chg="mod">
          <ac:chgData name="Daniel Reeves" userId="e748b5bb-59f3-4b3f-80a3-3bf8c771a8a6" providerId="ADAL" clId="{A2B3C836-AB98-4CA5-9F43-9E671CE5D5A7}" dt="2021-02-08T13:56:04.234" v="1516" actId="2711"/>
          <ac:spMkLst>
            <pc:docMk/>
            <pc:sldMk cId="2046446223" sldId="302"/>
            <ac:spMk id="2" creationId="{4B9BEF7A-1A75-4B4D-AF7A-B5B42CD57487}"/>
          </ac:spMkLst>
        </pc:spChg>
        <pc:spChg chg="mod">
          <ac:chgData name="Daniel Reeves" userId="e748b5bb-59f3-4b3f-80a3-3bf8c771a8a6" providerId="ADAL" clId="{A2B3C836-AB98-4CA5-9F43-9E671CE5D5A7}" dt="2021-02-08T13:56:38.107" v="1549" actId="27636"/>
          <ac:spMkLst>
            <pc:docMk/>
            <pc:sldMk cId="2046446223" sldId="302"/>
            <ac:spMk id="3" creationId="{D3C9C388-D145-471E-AAC3-01DDC7704018}"/>
          </ac:spMkLst>
        </pc:spChg>
      </pc:sldChg>
      <pc:sldChg chg="add del">
        <pc:chgData name="Daniel Reeves" userId="e748b5bb-59f3-4b3f-80a3-3bf8c771a8a6" providerId="ADAL" clId="{A2B3C836-AB98-4CA5-9F43-9E671CE5D5A7}" dt="2021-02-08T13:56:40.705" v="1550" actId="47"/>
        <pc:sldMkLst>
          <pc:docMk/>
          <pc:sldMk cId="0" sldId="303"/>
        </pc:sldMkLst>
      </pc:sldChg>
      <pc:sldChg chg="add del">
        <pc:chgData name="Daniel Reeves" userId="e748b5bb-59f3-4b3f-80a3-3bf8c771a8a6" providerId="ADAL" clId="{A2B3C836-AB98-4CA5-9F43-9E671CE5D5A7}" dt="2021-02-08T13:57:20.582" v="1599" actId="47"/>
        <pc:sldMkLst>
          <pc:docMk/>
          <pc:sldMk cId="0" sldId="304"/>
        </pc:sldMkLst>
      </pc:sldChg>
      <pc:sldChg chg="add del">
        <pc:chgData name="Daniel Reeves" userId="e748b5bb-59f3-4b3f-80a3-3bf8c771a8a6" providerId="ADAL" clId="{A2B3C836-AB98-4CA5-9F43-9E671CE5D5A7}" dt="2021-02-08T13:57:55.618" v="1656" actId="47"/>
        <pc:sldMkLst>
          <pc:docMk/>
          <pc:sldMk cId="0" sldId="305"/>
        </pc:sldMkLst>
      </pc:sldChg>
      <pc:sldChg chg="add del">
        <pc:chgData name="Daniel Reeves" userId="e748b5bb-59f3-4b3f-80a3-3bf8c771a8a6" providerId="ADAL" clId="{A2B3C836-AB98-4CA5-9F43-9E671CE5D5A7}" dt="2021-02-08T14:00:17.895" v="1937" actId="47"/>
        <pc:sldMkLst>
          <pc:docMk/>
          <pc:sldMk cId="0" sldId="306"/>
        </pc:sldMkLst>
      </pc:sldChg>
      <pc:sldChg chg="add del">
        <pc:chgData name="Daniel Reeves" userId="e748b5bb-59f3-4b3f-80a3-3bf8c771a8a6" providerId="ADAL" clId="{A2B3C836-AB98-4CA5-9F43-9E671CE5D5A7}" dt="2021-02-08T14:01:39.324" v="2043" actId="47"/>
        <pc:sldMkLst>
          <pc:docMk/>
          <pc:sldMk cId="0" sldId="307"/>
        </pc:sldMkLst>
      </pc:sldChg>
      <pc:sldChg chg="add del">
        <pc:chgData name="Daniel Reeves" userId="e748b5bb-59f3-4b3f-80a3-3bf8c771a8a6" providerId="ADAL" clId="{A2B3C836-AB98-4CA5-9F43-9E671CE5D5A7}" dt="2021-02-08T14:02:33.313" v="2093" actId="47"/>
        <pc:sldMkLst>
          <pc:docMk/>
          <pc:sldMk cId="0" sldId="308"/>
        </pc:sldMkLst>
      </pc:sldChg>
      <pc:sldChg chg="modSp add mod">
        <pc:chgData name="Daniel Reeves" userId="e748b5bb-59f3-4b3f-80a3-3bf8c771a8a6" providerId="ADAL" clId="{A2B3C836-AB98-4CA5-9F43-9E671CE5D5A7}" dt="2021-02-08T13:57:53.621" v="1655" actId="1036"/>
        <pc:sldMkLst>
          <pc:docMk/>
          <pc:sldMk cId="712200411" sldId="309"/>
        </pc:sldMkLst>
        <pc:spChg chg="mod">
          <ac:chgData name="Daniel Reeves" userId="e748b5bb-59f3-4b3f-80a3-3bf8c771a8a6" providerId="ADAL" clId="{A2B3C836-AB98-4CA5-9F43-9E671CE5D5A7}" dt="2021-02-08T13:57:53.621" v="1655" actId="1036"/>
          <ac:spMkLst>
            <pc:docMk/>
            <pc:sldMk cId="712200411" sldId="309"/>
            <ac:spMk id="3" creationId="{D3C9C388-D145-471E-AAC3-01DDC7704018}"/>
          </ac:spMkLst>
        </pc:spChg>
      </pc:sldChg>
      <pc:sldChg chg="addSp modSp add mod">
        <pc:chgData name="Daniel Reeves" userId="e748b5bb-59f3-4b3f-80a3-3bf8c771a8a6" providerId="ADAL" clId="{A2B3C836-AB98-4CA5-9F43-9E671CE5D5A7}" dt="2021-02-08T14:01:03.045" v="2010" actId="1076"/>
        <pc:sldMkLst>
          <pc:docMk/>
          <pc:sldMk cId="1102704192" sldId="310"/>
        </pc:sldMkLst>
        <pc:spChg chg="mod">
          <ac:chgData name="Daniel Reeves" userId="e748b5bb-59f3-4b3f-80a3-3bf8c771a8a6" providerId="ADAL" clId="{A2B3C836-AB98-4CA5-9F43-9E671CE5D5A7}" dt="2021-02-08T14:00:55.635" v="2007" actId="2711"/>
          <ac:spMkLst>
            <pc:docMk/>
            <pc:sldMk cId="1102704192" sldId="310"/>
            <ac:spMk id="3" creationId="{D3C9C388-D145-471E-AAC3-01DDC7704018}"/>
          </ac:spMkLst>
        </pc:spChg>
        <pc:picChg chg="add mod">
          <ac:chgData name="Daniel Reeves" userId="e748b5bb-59f3-4b3f-80a3-3bf8c771a8a6" providerId="ADAL" clId="{A2B3C836-AB98-4CA5-9F43-9E671CE5D5A7}" dt="2021-02-08T14:01:03.045" v="2010" actId="1076"/>
          <ac:picMkLst>
            <pc:docMk/>
            <pc:sldMk cId="1102704192" sldId="310"/>
            <ac:picMk id="3074" creationId="{F507EFB7-051C-4840-AA2E-5F4767379B1A}"/>
          </ac:picMkLst>
        </pc:picChg>
      </pc:sldChg>
      <pc:sldChg chg="modSp add mod">
        <pc:chgData name="Daniel Reeves" userId="e748b5bb-59f3-4b3f-80a3-3bf8c771a8a6" providerId="ADAL" clId="{A2B3C836-AB98-4CA5-9F43-9E671CE5D5A7}" dt="2021-02-08T14:01:59.265" v="2055" actId="2711"/>
        <pc:sldMkLst>
          <pc:docMk/>
          <pc:sldMk cId="1287439195" sldId="311"/>
        </pc:sldMkLst>
        <pc:spChg chg="mod">
          <ac:chgData name="Daniel Reeves" userId="e748b5bb-59f3-4b3f-80a3-3bf8c771a8a6" providerId="ADAL" clId="{A2B3C836-AB98-4CA5-9F43-9E671CE5D5A7}" dt="2021-02-08T14:01:59.265" v="2055" actId="2711"/>
          <ac:spMkLst>
            <pc:docMk/>
            <pc:sldMk cId="1287439195" sldId="311"/>
            <ac:spMk id="3" creationId="{D3C9C388-D145-471E-AAC3-01DDC7704018}"/>
          </ac:spMkLst>
        </pc:spChg>
      </pc:sldChg>
      <pc:sldChg chg="delSp modSp add mod">
        <pc:chgData name="Daniel Reeves" userId="e748b5bb-59f3-4b3f-80a3-3bf8c771a8a6" providerId="ADAL" clId="{A2B3C836-AB98-4CA5-9F43-9E671CE5D5A7}" dt="2021-02-08T14:02:30.358" v="2092" actId="403"/>
        <pc:sldMkLst>
          <pc:docMk/>
          <pc:sldMk cId="3647211096" sldId="312"/>
        </pc:sldMkLst>
        <pc:spChg chg="mod">
          <ac:chgData name="Daniel Reeves" userId="e748b5bb-59f3-4b3f-80a3-3bf8c771a8a6" providerId="ADAL" clId="{A2B3C836-AB98-4CA5-9F43-9E671CE5D5A7}" dt="2021-02-08T14:02:30.358" v="2092" actId="403"/>
          <ac:spMkLst>
            <pc:docMk/>
            <pc:sldMk cId="3647211096" sldId="312"/>
            <ac:spMk id="3" creationId="{D3C9C388-D145-471E-AAC3-01DDC7704018}"/>
          </ac:spMkLst>
        </pc:spChg>
        <pc:picChg chg="del">
          <ac:chgData name="Daniel Reeves" userId="e748b5bb-59f3-4b3f-80a3-3bf8c771a8a6" providerId="ADAL" clId="{A2B3C836-AB98-4CA5-9F43-9E671CE5D5A7}" dt="2021-02-08T14:02:08.602" v="2057" actId="478"/>
          <ac:picMkLst>
            <pc:docMk/>
            <pc:sldMk cId="3647211096" sldId="312"/>
            <ac:picMk id="3074" creationId="{F507EFB7-051C-4840-AA2E-5F4767379B1A}"/>
          </ac:picMkLst>
        </pc:picChg>
      </pc:sldChg>
      <pc:sldChg chg="delSp modSp add mod modAnim">
        <pc:chgData name="Daniel Reeves" userId="e748b5bb-59f3-4b3f-80a3-3bf8c771a8a6" providerId="ADAL" clId="{A2B3C836-AB98-4CA5-9F43-9E671CE5D5A7}" dt="2021-02-08T14:04:23.183" v="2238" actId="20577"/>
        <pc:sldMkLst>
          <pc:docMk/>
          <pc:sldMk cId="0" sldId="313"/>
        </pc:sldMkLst>
        <pc:spChg chg="mod">
          <ac:chgData name="Daniel Reeves" userId="e748b5bb-59f3-4b3f-80a3-3bf8c771a8a6" providerId="ADAL" clId="{A2B3C836-AB98-4CA5-9F43-9E671CE5D5A7}" dt="2021-02-08T14:03:37.704" v="2151" actId="20577"/>
          <ac:spMkLst>
            <pc:docMk/>
            <pc:sldMk cId="0" sldId="313"/>
            <ac:spMk id="2" creationId="{00000000-0000-0000-0000-000000000000}"/>
          </ac:spMkLst>
        </pc:spChg>
        <pc:spChg chg="mod">
          <ac:chgData name="Daniel Reeves" userId="e748b5bb-59f3-4b3f-80a3-3bf8c771a8a6" providerId="ADAL" clId="{A2B3C836-AB98-4CA5-9F43-9E671CE5D5A7}" dt="2021-02-08T14:04:23.183" v="2238" actId="20577"/>
          <ac:spMkLst>
            <pc:docMk/>
            <pc:sldMk cId="0" sldId="313"/>
            <ac:spMk id="3" creationId="{00000000-0000-0000-0000-000000000000}"/>
          </ac:spMkLst>
        </pc:spChg>
        <pc:spChg chg="del">
          <ac:chgData name="Daniel Reeves" userId="e748b5bb-59f3-4b3f-80a3-3bf8c771a8a6" providerId="ADAL" clId="{A2B3C836-AB98-4CA5-9F43-9E671CE5D5A7}" dt="2021-02-08T14:03:57.842" v="2163" actId="478"/>
          <ac:spMkLst>
            <pc:docMk/>
            <pc:sldMk cId="0" sldId="313"/>
            <ac:spMk id="4" creationId="{00000000-0000-0000-0000-000000000000}"/>
          </ac:spMkLst>
        </pc:spChg>
      </pc:sldChg>
      <pc:sldChg chg="add del">
        <pc:chgData name="Daniel Reeves" userId="e748b5bb-59f3-4b3f-80a3-3bf8c771a8a6" providerId="ADAL" clId="{A2B3C836-AB98-4CA5-9F43-9E671CE5D5A7}" dt="2021-02-08T14:04:46.935" v="2245" actId="47"/>
        <pc:sldMkLst>
          <pc:docMk/>
          <pc:sldMk cId="0" sldId="314"/>
        </pc:sldMkLst>
      </pc:sldChg>
      <pc:sldChg chg="add del">
        <pc:chgData name="Daniel Reeves" userId="e748b5bb-59f3-4b3f-80a3-3bf8c771a8a6" providerId="ADAL" clId="{A2B3C836-AB98-4CA5-9F43-9E671CE5D5A7}" dt="2021-02-08T14:05:15.911" v="2254" actId="47"/>
        <pc:sldMkLst>
          <pc:docMk/>
          <pc:sldMk cId="0" sldId="315"/>
        </pc:sldMkLst>
      </pc:sldChg>
      <pc:sldChg chg="add del">
        <pc:chgData name="Daniel Reeves" userId="e748b5bb-59f3-4b3f-80a3-3bf8c771a8a6" providerId="ADAL" clId="{A2B3C836-AB98-4CA5-9F43-9E671CE5D5A7}" dt="2021-02-08T14:05:30.513" v="2262" actId="47"/>
        <pc:sldMkLst>
          <pc:docMk/>
          <pc:sldMk cId="0" sldId="316"/>
        </pc:sldMkLst>
      </pc:sldChg>
      <pc:sldChg chg="modSp add del mod">
        <pc:chgData name="Daniel Reeves" userId="e748b5bb-59f3-4b3f-80a3-3bf8c771a8a6" providerId="ADAL" clId="{A2B3C836-AB98-4CA5-9F43-9E671CE5D5A7}" dt="2021-02-08T14:06:06.760" v="2278" actId="47"/>
        <pc:sldMkLst>
          <pc:docMk/>
          <pc:sldMk cId="0" sldId="317"/>
        </pc:sldMkLst>
        <pc:spChg chg="mod">
          <ac:chgData name="Daniel Reeves" userId="e748b5bb-59f3-4b3f-80a3-3bf8c771a8a6" providerId="ADAL" clId="{A2B3C836-AB98-4CA5-9F43-9E671CE5D5A7}" dt="2021-02-08T14:02:56.998" v="2095" actId="27636"/>
          <ac:spMkLst>
            <pc:docMk/>
            <pc:sldMk cId="0" sldId="317"/>
            <ac:spMk id="3" creationId="{00000000-0000-0000-0000-000000000000}"/>
          </ac:spMkLst>
        </pc:spChg>
      </pc:sldChg>
      <pc:sldChg chg="modSp add del mod">
        <pc:chgData name="Daniel Reeves" userId="e748b5bb-59f3-4b3f-80a3-3bf8c771a8a6" providerId="ADAL" clId="{A2B3C836-AB98-4CA5-9F43-9E671CE5D5A7}" dt="2021-02-08T14:06:10.470" v="2279" actId="47"/>
        <pc:sldMkLst>
          <pc:docMk/>
          <pc:sldMk cId="0" sldId="318"/>
        </pc:sldMkLst>
        <pc:spChg chg="mod">
          <ac:chgData name="Daniel Reeves" userId="e748b5bb-59f3-4b3f-80a3-3bf8c771a8a6" providerId="ADAL" clId="{A2B3C836-AB98-4CA5-9F43-9E671CE5D5A7}" dt="2021-02-08T14:02:57.011" v="2096" actId="27636"/>
          <ac:spMkLst>
            <pc:docMk/>
            <pc:sldMk cId="0" sldId="318"/>
            <ac:spMk id="3" creationId="{00000000-0000-0000-0000-000000000000}"/>
          </ac:spMkLst>
        </pc:spChg>
      </pc:sldChg>
      <pc:sldChg chg="modSp add del mod">
        <pc:chgData name="Daniel Reeves" userId="e748b5bb-59f3-4b3f-80a3-3bf8c771a8a6" providerId="ADAL" clId="{A2B3C836-AB98-4CA5-9F43-9E671CE5D5A7}" dt="2021-02-08T14:06:45.094" v="2348" actId="47"/>
        <pc:sldMkLst>
          <pc:docMk/>
          <pc:sldMk cId="0" sldId="319"/>
        </pc:sldMkLst>
        <pc:spChg chg="mod">
          <ac:chgData name="Daniel Reeves" userId="e748b5bb-59f3-4b3f-80a3-3bf8c771a8a6" providerId="ADAL" clId="{A2B3C836-AB98-4CA5-9F43-9E671CE5D5A7}" dt="2021-02-08T14:02:57.023" v="2097" actId="27636"/>
          <ac:spMkLst>
            <pc:docMk/>
            <pc:sldMk cId="0" sldId="319"/>
            <ac:spMk id="3" creationId="{00000000-0000-0000-0000-000000000000}"/>
          </ac:spMkLst>
        </pc:spChg>
      </pc:sldChg>
      <pc:sldChg chg="add del">
        <pc:chgData name="Daniel Reeves" userId="e748b5bb-59f3-4b3f-80a3-3bf8c771a8a6" providerId="ADAL" clId="{A2B3C836-AB98-4CA5-9F43-9E671CE5D5A7}" dt="2021-02-08T14:11:18.594" v="2518" actId="47"/>
        <pc:sldMkLst>
          <pc:docMk/>
          <pc:sldMk cId="0" sldId="320"/>
        </pc:sldMkLst>
      </pc:sldChg>
      <pc:sldChg chg="add del">
        <pc:chgData name="Daniel Reeves" userId="e748b5bb-59f3-4b3f-80a3-3bf8c771a8a6" providerId="ADAL" clId="{A2B3C836-AB98-4CA5-9F43-9E671CE5D5A7}" dt="2021-02-08T14:15:26.035" v="2766" actId="47"/>
        <pc:sldMkLst>
          <pc:docMk/>
          <pc:sldMk cId="0" sldId="321"/>
        </pc:sldMkLst>
      </pc:sldChg>
      <pc:sldChg chg="modSp add mod modAnim">
        <pc:chgData name="Daniel Reeves" userId="e748b5bb-59f3-4b3f-80a3-3bf8c771a8a6" providerId="ADAL" clId="{A2B3C836-AB98-4CA5-9F43-9E671CE5D5A7}" dt="2021-02-08T14:05:27.465" v="2261" actId="2711"/>
        <pc:sldMkLst>
          <pc:docMk/>
          <pc:sldMk cId="1060080664" sldId="322"/>
        </pc:sldMkLst>
        <pc:spChg chg="mod">
          <ac:chgData name="Daniel Reeves" userId="e748b5bb-59f3-4b3f-80a3-3bf8c771a8a6" providerId="ADAL" clId="{A2B3C836-AB98-4CA5-9F43-9E671CE5D5A7}" dt="2021-02-08T14:05:27.465" v="2261" actId="2711"/>
          <ac:spMkLst>
            <pc:docMk/>
            <pc:sldMk cId="1060080664" sldId="322"/>
            <ac:spMk id="3" creationId="{00000000-0000-0000-0000-000000000000}"/>
          </ac:spMkLst>
        </pc:spChg>
      </pc:sldChg>
      <pc:sldChg chg="modSp add mod modAnim">
        <pc:chgData name="Daniel Reeves" userId="e748b5bb-59f3-4b3f-80a3-3bf8c771a8a6" providerId="ADAL" clId="{A2B3C836-AB98-4CA5-9F43-9E671CE5D5A7}" dt="2021-02-08T14:06:03.590" v="2277" actId="27636"/>
        <pc:sldMkLst>
          <pc:docMk/>
          <pc:sldMk cId="2739390035" sldId="323"/>
        </pc:sldMkLst>
        <pc:spChg chg="mod">
          <ac:chgData name="Daniel Reeves" userId="e748b5bb-59f3-4b3f-80a3-3bf8c771a8a6" providerId="ADAL" clId="{A2B3C836-AB98-4CA5-9F43-9E671CE5D5A7}" dt="2021-02-08T14:06:03.590" v="2277" actId="27636"/>
          <ac:spMkLst>
            <pc:docMk/>
            <pc:sldMk cId="2739390035" sldId="323"/>
            <ac:spMk id="3" creationId="{00000000-0000-0000-0000-000000000000}"/>
          </ac:spMkLst>
        </pc:spChg>
      </pc:sldChg>
      <pc:sldChg chg="modSp add mod">
        <pc:chgData name="Daniel Reeves" userId="e748b5bb-59f3-4b3f-80a3-3bf8c771a8a6" providerId="ADAL" clId="{A2B3C836-AB98-4CA5-9F43-9E671CE5D5A7}" dt="2021-02-08T14:09:02.439" v="2435" actId="20577"/>
        <pc:sldMkLst>
          <pc:docMk/>
          <pc:sldMk cId="422171371" sldId="324"/>
        </pc:sldMkLst>
        <pc:spChg chg="mod">
          <ac:chgData name="Daniel Reeves" userId="e748b5bb-59f3-4b3f-80a3-3bf8c771a8a6" providerId="ADAL" clId="{A2B3C836-AB98-4CA5-9F43-9E671CE5D5A7}" dt="2021-02-08T14:09:02.439" v="2435" actId="20577"/>
          <ac:spMkLst>
            <pc:docMk/>
            <pc:sldMk cId="422171371" sldId="324"/>
            <ac:spMk id="3" creationId="{00000000-0000-0000-0000-000000000000}"/>
          </ac:spMkLst>
        </pc:spChg>
      </pc:sldChg>
      <pc:sldChg chg="modSp add del mod">
        <pc:chgData name="Daniel Reeves" userId="e748b5bb-59f3-4b3f-80a3-3bf8c771a8a6" providerId="ADAL" clId="{A2B3C836-AB98-4CA5-9F43-9E671CE5D5A7}" dt="2021-02-08T14:11:17.007" v="2517" actId="47"/>
        <pc:sldMkLst>
          <pc:docMk/>
          <pc:sldMk cId="1121516242" sldId="325"/>
        </pc:sldMkLst>
        <pc:spChg chg="mod">
          <ac:chgData name="Daniel Reeves" userId="e748b5bb-59f3-4b3f-80a3-3bf8c771a8a6" providerId="ADAL" clId="{A2B3C836-AB98-4CA5-9F43-9E671CE5D5A7}" dt="2021-02-08T14:11:01.956" v="2507" actId="404"/>
          <ac:spMkLst>
            <pc:docMk/>
            <pc:sldMk cId="1121516242" sldId="325"/>
            <ac:spMk id="3" creationId="{00000000-0000-0000-0000-000000000000}"/>
          </ac:spMkLst>
        </pc:spChg>
      </pc:sldChg>
      <pc:sldChg chg="add del">
        <pc:chgData name="Daniel Reeves" userId="e748b5bb-59f3-4b3f-80a3-3bf8c771a8a6" providerId="ADAL" clId="{A2B3C836-AB98-4CA5-9F43-9E671CE5D5A7}" dt="2021-02-08T14:07:27.428" v="2373" actId="47"/>
        <pc:sldMkLst>
          <pc:docMk/>
          <pc:sldMk cId="2786184329" sldId="325"/>
        </pc:sldMkLst>
      </pc:sldChg>
      <pc:sldChg chg="modSp add mod ord">
        <pc:chgData name="Daniel Reeves" userId="e748b5bb-59f3-4b3f-80a3-3bf8c771a8a6" providerId="ADAL" clId="{A2B3C836-AB98-4CA5-9F43-9E671CE5D5A7}" dt="2021-02-08T14:13:43.690" v="2602" actId="255"/>
        <pc:sldMkLst>
          <pc:docMk/>
          <pc:sldMk cId="1641862557" sldId="326"/>
        </pc:sldMkLst>
        <pc:spChg chg="mod">
          <ac:chgData name="Daniel Reeves" userId="e748b5bb-59f3-4b3f-80a3-3bf8c771a8a6" providerId="ADAL" clId="{A2B3C836-AB98-4CA5-9F43-9E671CE5D5A7}" dt="2021-02-08T14:13:43.690" v="2602" actId="255"/>
          <ac:spMkLst>
            <pc:docMk/>
            <pc:sldMk cId="1641862557" sldId="326"/>
            <ac:spMk id="3" creationId="{00000000-0000-0000-0000-000000000000}"/>
          </ac:spMkLst>
        </pc:spChg>
      </pc:sldChg>
      <pc:sldChg chg="modSp add mod">
        <pc:chgData name="Daniel Reeves" userId="e748b5bb-59f3-4b3f-80a3-3bf8c771a8a6" providerId="ADAL" clId="{A2B3C836-AB98-4CA5-9F43-9E671CE5D5A7}" dt="2021-02-08T14:15:23.279" v="2765" actId="20577"/>
        <pc:sldMkLst>
          <pc:docMk/>
          <pc:sldMk cId="1913436288" sldId="327"/>
        </pc:sldMkLst>
        <pc:spChg chg="mod">
          <ac:chgData name="Daniel Reeves" userId="e748b5bb-59f3-4b3f-80a3-3bf8c771a8a6" providerId="ADAL" clId="{A2B3C836-AB98-4CA5-9F43-9E671CE5D5A7}" dt="2021-02-08T14:15:23.279" v="2765" actId="20577"/>
          <ac:spMkLst>
            <pc:docMk/>
            <pc:sldMk cId="1913436288" sldId="327"/>
            <ac:spMk id="3" creationId="{00000000-0000-0000-0000-000000000000}"/>
          </ac:spMkLst>
        </pc:spChg>
      </pc:sldChg>
      <pc:sldChg chg="modSp new mod">
        <pc:chgData name="Daniel Reeves" userId="e748b5bb-59f3-4b3f-80a3-3bf8c771a8a6" providerId="ADAL" clId="{A2B3C836-AB98-4CA5-9F43-9E671CE5D5A7}" dt="2021-02-08T14:55:47.538" v="3029" actId="2711"/>
        <pc:sldMkLst>
          <pc:docMk/>
          <pc:sldMk cId="2372559756" sldId="328"/>
        </pc:sldMkLst>
        <pc:spChg chg="mod">
          <ac:chgData name="Daniel Reeves" userId="e748b5bb-59f3-4b3f-80a3-3bf8c771a8a6" providerId="ADAL" clId="{A2B3C836-AB98-4CA5-9F43-9E671CE5D5A7}" dt="2021-02-08T14:53:10.394" v="2848" actId="27636"/>
          <ac:spMkLst>
            <pc:docMk/>
            <pc:sldMk cId="2372559756" sldId="328"/>
            <ac:spMk id="2" creationId="{292E8741-584D-49A6-A83D-9F94184D0152}"/>
          </ac:spMkLst>
        </pc:spChg>
        <pc:spChg chg="mod">
          <ac:chgData name="Daniel Reeves" userId="e748b5bb-59f3-4b3f-80a3-3bf8c771a8a6" providerId="ADAL" clId="{A2B3C836-AB98-4CA5-9F43-9E671CE5D5A7}" dt="2021-02-08T14:55:47.538" v="3029" actId="2711"/>
          <ac:spMkLst>
            <pc:docMk/>
            <pc:sldMk cId="2372559756" sldId="328"/>
            <ac:spMk id="3" creationId="{2DCA0DE8-974D-4BA4-B01E-6363538A4F09}"/>
          </ac:spMkLst>
        </pc:spChg>
      </pc:sldChg>
      <pc:sldChg chg="add del">
        <pc:chgData name="Daniel Reeves" userId="e748b5bb-59f3-4b3f-80a3-3bf8c771a8a6" providerId="ADAL" clId="{A2B3C836-AB98-4CA5-9F43-9E671CE5D5A7}" dt="2021-02-08T14:54:43.850" v="2936" actId="47"/>
        <pc:sldMkLst>
          <pc:docMk/>
          <pc:sldMk cId="0" sldId="329"/>
        </pc:sldMkLst>
      </pc:sldChg>
      <pc:sldChg chg="modSp add del mod">
        <pc:chgData name="Daniel Reeves" userId="e748b5bb-59f3-4b3f-80a3-3bf8c771a8a6" providerId="ADAL" clId="{A2B3C836-AB98-4CA5-9F43-9E671CE5D5A7}" dt="2021-02-08T14:56:05.909" v="3038" actId="47"/>
        <pc:sldMkLst>
          <pc:docMk/>
          <pc:sldMk cId="0" sldId="330"/>
        </pc:sldMkLst>
        <pc:spChg chg="mod">
          <ac:chgData name="Daniel Reeves" userId="e748b5bb-59f3-4b3f-80a3-3bf8c771a8a6" providerId="ADAL" clId="{A2B3C836-AB98-4CA5-9F43-9E671CE5D5A7}" dt="2021-02-08T14:52:13.707" v="2769" actId="27636"/>
          <ac:spMkLst>
            <pc:docMk/>
            <pc:sldMk cId="0" sldId="330"/>
            <ac:spMk id="3" creationId="{00000000-0000-0000-0000-000000000000}"/>
          </ac:spMkLst>
        </pc:spChg>
      </pc:sldChg>
      <pc:sldChg chg="add del">
        <pc:chgData name="Daniel Reeves" userId="e748b5bb-59f3-4b3f-80a3-3bf8c771a8a6" providerId="ADAL" clId="{A2B3C836-AB98-4CA5-9F43-9E671CE5D5A7}" dt="2021-02-08T14:57:28.757" v="3114" actId="47"/>
        <pc:sldMkLst>
          <pc:docMk/>
          <pc:sldMk cId="0" sldId="331"/>
        </pc:sldMkLst>
      </pc:sldChg>
      <pc:sldChg chg="add del">
        <pc:chgData name="Daniel Reeves" userId="e748b5bb-59f3-4b3f-80a3-3bf8c771a8a6" providerId="ADAL" clId="{A2B3C836-AB98-4CA5-9F43-9E671CE5D5A7}" dt="2021-02-08T14:58:59.262" v="3144" actId="47"/>
        <pc:sldMkLst>
          <pc:docMk/>
          <pc:sldMk cId="0" sldId="332"/>
        </pc:sldMkLst>
      </pc:sldChg>
      <pc:sldChg chg="add del">
        <pc:chgData name="Daniel Reeves" userId="e748b5bb-59f3-4b3f-80a3-3bf8c771a8a6" providerId="ADAL" clId="{A2B3C836-AB98-4CA5-9F43-9E671CE5D5A7}" dt="2021-02-08T15:00:10.251" v="3169" actId="47"/>
        <pc:sldMkLst>
          <pc:docMk/>
          <pc:sldMk cId="0" sldId="333"/>
        </pc:sldMkLst>
      </pc:sldChg>
      <pc:sldChg chg="add del">
        <pc:chgData name="Daniel Reeves" userId="e748b5bb-59f3-4b3f-80a3-3bf8c771a8a6" providerId="ADAL" clId="{A2B3C836-AB98-4CA5-9F43-9E671CE5D5A7}" dt="2021-02-08T15:00:12.877" v="3170" actId="47"/>
        <pc:sldMkLst>
          <pc:docMk/>
          <pc:sldMk cId="0" sldId="334"/>
        </pc:sldMkLst>
      </pc:sldChg>
      <pc:sldChg chg="add del">
        <pc:chgData name="Daniel Reeves" userId="e748b5bb-59f3-4b3f-80a3-3bf8c771a8a6" providerId="ADAL" clId="{A2B3C836-AB98-4CA5-9F43-9E671CE5D5A7}" dt="2021-02-08T15:01:00.232" v="3203" actId="47"/>
        <pc:sldMkLst>
          <pc:docMk/>
          <pc:sldMk cId="0" sldId="335"/>
        </pc:sldMkLst>
      </pc:sldChg>
      <pc:sldChg chg="add del">
        <pc:chgData name="Daniel Reeves" userId="e748b5bb-59f3-4b3f-80a3-3bf8c771a8a6" providerId="ADAL" clId="{A2B3C836-AB98-4CA5-9F43-9E671CE5D5A7}" dt="2021-02-08T15:03:29.886" v="3396" actId="47"/>
        <pc:sldMkLst>
          <pc:docMk/>
          <pc:sldMk cId="0" sldId="336"/>
        </pc:sldMkLst>
      </pc:sldChg>
      <pc:sldChg chg="modSp add mod">
        <pc:chgData name="Daniel Reeves" userId="e748b5bb-59f3-4b3f-80a3-3bf8c771a8a6" providerId="ADAL" clId="{A2B3C836-AB98-4CA5-9F43-9E671CE5D5A7}" dt="2021-02-08T14:58:57.147" v="3143" actId="115"/>
        <pc:sldMkLst>
          <pc:docMk/>
          <pc:sldMk cId="2121382927" sldId="337"/>
        </pc:sldMkLst>
        <pc:spChg chg="mod">
          <ac:chgData name="Daniel Reeves" userId="e748b5bb-59f3-4b3f-80a3-3bf8c771a8a6" providerId="ADAL" clId="{A2B3C836-AB98-4CA5-9F43-9E671CE5D5A7}" dt="2021-02-08T14:58:57.147" v="3143" actId="115"/>
          <ac:spMkLst>
            <pc:docMk/>
            <pc:sldMk cId="2121382927" sldId="337"/>
            <ac:spMk id="3" creationId="{2DCA0DE8-974D-4BA4-B01E-6363538A4F09}"/>
          </ac:spMkLst>
        </pc:spChg>
      </pc:sldChg>
      <pc:sldChg chg="addSp delSp new del mod">
        <pc:chgData name="Daniel Reeves" userId="e748b5bb-59f3-4b3f-80a3-3bf8c771a8a6" providerId="ADAL" clId="{A2B3C836-AB98-4CA5-9F43-9E671CE5D5A7}" dt="2021-02-08T14:54:28.441" v="2905" actId="680"/>
        <pc:sldMkLst>
          <pc:docMk/>
          <pc:sldMk cId="3233872949" sldId="337"/>
        </pc:sldMkLst>
        <pc:spChg chg="add del">
          <ac:chgData name="Daniel Reeves" userId="e748b5bb-59f3-4b3f-80a3-3bf8c771a8a6" providerId="ADAL" clId="{A2B3C836-AB98-4CA5-9F43-9E671CE5D5A7}" dt="2021-02-08T14:54:28.149" v="2904" actId="22"/>
          <ac:spMkLst>
            <pc:docMk/>
            <pc:sldMk cId="3233872949" sldId="337"/>
            <ac:spMk id="5" creationId="{EFD4D3DB-D446-4E41-81F5-C6F26B078EE3}"/>
          </ac:spMkLst>
        </pc:spChg>
      </pc:sldChg>
      <pc:sldChg chg="modSp add mod ord">
        <pc:chgData name="Daniel Reeves" userId="e748b5bb-59f3-4b3f-80a3-3bf8c771a8a6" providerId="ADAL" clId="{A2B3C836-AB98-4CA5-9F43-9E671CE5D5A7}" dt="2021-02-08T14:58:53.682" v="3142" actId="115"/>
        <pc:sldMkLst>
          <pc:docMk/>
          <pc:sldMk cId="2216892347" sldId="338"/>
        </pc:sldMkLst>
        <pc:spChg chg="mod">
          <ac:chgData name="Daniel Reeves" userId="e748b5bb-59f3-4b3f-80a3-3bf8c771a8a6" providerId="ADAL" clId="{A2B3C836-AB98-4CA5-9F43-9E671CE5D5A7}" dt="2021-02-08T14:58:53.682" v="3142" actId="115"/>
          <ac:spMkLst>
            <pc:docMk/>
            <pc:sldMk cId="2216892347" sldId="338"/>
            <ac:spMk id="3" creationId="{2DCA0DE8-974D-4BA4-B01E-6363538A4F09}"/>
          </ac:spMkLst>
        </pc:spChg>
      </pc:sldChg>
      <pc:sldChg chg="modSp add mod">
        <pc:chgData name="Daniel Reeves" userId="e748b5bb-59f3-4b3f-80a3-3bf8c771a8a6" providerId="ADAL" clId="{A2B3C836-AB98-4CA5-9F43-9E671CE5D5A7}" dt="2021-02-08T15:00:07.780" v="3168" actId="6549"/>
        <pc:sldMkLst>
          <pc:docMk/>
          <pc:sldMk cId="3527188885" sldId="339"/>
        </pc:sldMkLst>
        <pc:spChg chg="mod">
          <ac:chgData name="Daniel Reeves" userId="e748b5bb-59f3-4b3f-80a3-3bf8c771a8a6" providerId="ADAL" clId="{A2B3C836-AB98-4CA5-9F43-9E671CE5D5A7}" dt="2021-02-08T15:00:07.780" v="3168" actId="6549"/>
          <ac:spMkLst>
            <pc:docMk/>
            <pc:sldMk cId="3527188885" sldId="339"/>
            <ac:spMk id="3" creationId="{2DCA0DE8-974D-4BA4-B01E-6363538A4F09}"/>
          </ac:spMkLst>
        </pc:spChg>
      </pc:sldChg>
      <pc:sldChg chg="modSp add mod">
        <pc:chgData name="Daniel Reeves" userId="e748b5bb-59f3-4b3f-80a3-3bf8c771a8a6" providerId="ADAL" clId="{A2B3C836-AB98-4CA5-9F43-9E671CE5D5A7}" dt="2021-02-08T15:00:58.761" v="3202" actId="1076"/>
        <pc:sldMkLst>
          <pc:docMk/>
          <pc:sldMk cId="1427833548" sldId="340"/>
        </pc:sldMkLst>
        <pc:spChg chg="mod">
          <ac:chgData name="Daniel Reeves" userId="e748b5bb-59f3-4b3f-80a3-3bf8c771a8a6" providerId="ADAL" clId="{A2B3C836-AB98-4CA5-9F43-9E671CE5D5A7}" dt="2021-02-08T15:00:58.761" v="3202" actId="1076"/>
          <ac:spMkLst>
            <pc:docMk/>
            <pc:sldMk cId="1427833548" sldId="340"/>
            <ac:spMk id="3" creationId="{2DCA0DE8-974D-4BA4-B01E-6363538A4F09}"/>
          </ac:spMkLst>
        </pc:spChg>
      </pc:sldChg>
      <pc:sldChg chg="modSp add mod">
        <pc:chgData name="Daniel Reeves" userId="e748b5bb-59f3-4b3f-80a3-3bf8c771a8a6" providerId="ADAL" clId="{A2B3C836-AB98-4CA5-9F43-9E671CE5D5A7}" dt="2021-02-08T15:01:59.798" v="3305" actId="20577"/>
        <pc:sldMkLst>
          <pc:docMk/>
          <pc:sldMk cId="1711476002" sldId="341"/>
        </pc:sldMkLst>
        <pc:spChg chg="mod">
          <ac:chgData name="Daniel Reeves" userId="e748b5bb-59f3-4b3f-80a3-3bf8c771a8a6" providerId="ADAL" clId="{A2B3C836-AB98-4CA5-9F43-9E671CE5D5A7}" dt="2021-02-08T15:01:59.798" v="3305" actId="20577"/>
          <ac:spMkLst>
            <pc:docMk/>
            <pc:sldMk cId="1711476002" sldId="341"/>
            <ac:spMk id="3" creationId="{2DCA0DE8-974D-4BA4-B01E-6363538A4F09}"/>
          </ac:spMkLst>
        </pc:spChg>
      </pc:sldChg>
      <pc:sldChg chg="modSp add mod">
        <pc:chgData name="Daniel Reeves" userId="e748b5bb-59f3-4b3f-80a3-3bf8c771a8a6" providerId="ADAL" clId="{A2B3C836-AB98-4CA5-9F43-9E671CE5D5A7}" dt="2021-02-08T15:03:27.172" v="3395" actId="1076"/>
        <pc:sldMkLst>
          <pc:docMk/>
          <pc:sldMk cId="1199706315" sldId="342"/>
        </pc:sldMkLst>
        <pc:spChg chg="mod">
          <ac:chgData name="Daniel Reeves" userId="e748b5bb-59f3-4b3f-80a3-3bf8c771a8a6" providerId="ADAL" clId="{A2B3C836-AB98-4CA5-9F43-9E671CE5D5A7}" dt="2021-02-08T15:03:27.172" v="3395" actId="1076"/>
          <ac:spMkLst>
            <pc:docMk/>
            <pc:sldMk cId="1199706315" sldId="342"/>
            <ac:spMk id="3" creationId="{2DCA0DE8-974D-4BA4-B01E-6363538A4F09}"/>
          </ac:spMkLst>
        </pc:spChg>
      </pc:sldChg>
      <pc:sldChg chg="modSp add mod">
        <pc:chgData name="Daniel Reeves" userId="e748b5bb-59f3-4b3f-80a3-3bf8c771a8a6" providerId="ADAL" clId="{A2B3C836-AB98-4CA5-9F43-9E671CE5D5A7}" dt="2021-02-08T15:03:57.477" v="3416" actId="2711"/>
        <pc:sldMkLst>
          <pc:docMk/>
          <pc:sldMk cId="116345037" sldId="343"/>
        </pc:sldMkLst>
        <pc:spChg chg="mod">
          <ac:chgData name="Daniel Reeves" userId="e748b5bb-59f3-4b3f-80a3-3bf8c771a8a6" providerId="ADAL" clId="{A2B3C836-AB98-4CA5-9F43-9E671CE5D5A7}" dt="2021-02-08T15:03:57.477" v="3416" actId="2711"/>
          <ac:spMkLst>
            <pc:docMk/>
            <pc:sldMk cId="116345037" sldId="343"/>
            <ac:spMk id="3" creationId="{2DCA0DE8-974D-4BA4-B01E-6363538A4F09}"/>
          </ac:spMkLst>
        </pc:spChg>
      </pc:sldChg>
      <pc:sldChg chg="modSp add del mod">
        <pc:chgData name="Daniel Reeves" userId="e748b5bb-59f3-4b3f-80a3-3bf8c771a8a6" providerId="ADAL" clId="{A2B3C836-AB98-4CA5-9F43-9E671CE5D5A7}" dt="2021-02-08T15:04:52.859" v="3471" actId="47"/>
        <pc:sldMkLst>
          <pc:docMk/>
          <pc:sldMk cId="0" sldId="344"/>
        </pc:sldMkLst>
        <pc:spChg chg="mod">
          <ac:chgData name="Daniel Reeves" userId="e748b5bb-59f3-4b3f-80a3-3bf8c771a8a6" providerId="ADAL" clId="{A2B3C836-AB98-4CA5-9F43-9E671CE5D5A7}" dt="2021-02-08T15:04:14.716" v="3419" actId="27636"/>
          <ac:spMkLst>
            <pc:docMk/>
            <pc:sldMk cId="0" sldId="344"/>
            <ac:spMk id="3075" creationId="{00000000-0000-0000-0000-000000000000}"/>
          </ac:spMkLst>
        </pc:spChg>
      </pc:sldChg>
      <pc:sldChg chg="modSp add del mod">
        <pc:chgData name="Daniel Reeves" userId="e748b5bb-59f3-4b3f-80a3-3bf8c771a8a6" providerId="ADAL" clId="{A2B3C836-AB98-4CA5-9F43-9E671CE5D5A7}" dt="2021-02-08T15:07:41.814" v="3733" actId="47"/>
        <pc:sldMkLst>
          <pc:docMk/>
          <pc:sldMk cId="0" sldId="345"/>
        </pc:sldMkLst>
        <pc:spChg chg="mod">
          <ac:chgData name="Daniel Reeves" userId="e748b5bb-59f3-4b3f-80a3-3bf8c771a8a6" providerId="ADAL" clId="{A2B3C836-AB98-4CA5-9F43-9E671CE5D5A7}" dt="2021-02-08T15:04:14.732" v="3420" actId="27636"/>
          <ac:spMkLst>
            <pc:docMk/>
            <pc:sldMk cId="0" sldId="345"/>
            <ac:spMk id="5123" creationId="{00000000-0000-0000-0000-000000000000}"/>
          </ac:spMkLst>
        </pc:spChg>
      </pc:sldChg>
      <pc:sldChg chg="add del">
        <pc:chgData name="Daniel Reeves" userId="e748b5bb-59f3-4b3f-80a3-3bf8c771a8a6" providerId="ADAL" clId="{A2B3C836-AB98-4CA5-9F43-9E671CE5D5A7}" dt="2021-02-08T15:09:09.059" v="3994" actId="47"/>
        <pc:sldMkLst>
          <pc:docMk/>
          <pc:sldMk cId="0" sldId="346"/>
        </pc:sldMkLst>
      </pc:sldChg>
      <pc:sldChg chg="modSp add mod">
        <pc:chgData name="Daniel Reeves" userId="e748b5bb-59f3-4b3f-80a3-3bf8c771a8a6" providerId="ADAL" clId="{A2B3C836-AB98-4CA5-9F43-9E671CE5D5A7}" dt="2021-02-08T15:05:43.488" v="3527" actId="20577"/>
        <pc:sldMkLst>
          <pc:docMk/>
          <pc:sldMk cId="1917445232" sldId="347"/>
        </pc:sldMkLst>
        <pc:spChg chg="mod">
          <ac:chgData name="Daniel Reeves" userId="e748b5bb-59f3-4b3f-80a3-3bf8c771a8a6" providerId="ADAL" clId="{A2B3C836-AB98-4CA5-9F43-9E671CE5D5A7}" dt="2021-02-08T15:04:29.120" v="3456" actId="27636"/>
          <ac:spMkLst>
            <pc:docMk/>
            <pc:sldMk cId="1917445232" sldId="347"/>
            <ac:spMk id="2" creationId="{292E8741-584D-49A6-A83D-9F94184D0152}"/>
          </ac:spMkLst>
        </pc:spChg>
        <pc:spChg chg="mod">
          <ac:chgData name="Daniel Reeves" userId="e748b5bb-59f3-4b3f-80a3-3bf8c771a8a6" providerId="ADAL" clId="{A2B3C836-AB98-4CA5-9F43-9E671CE5D5A7}" dt="2021-02-08T15:05:43.488" v="3527" actId="20577"/>
          <ac:spMkLst>
            <pc:docMk/>
            <pc:sldMk cId="1917445232" sldId="347"/>
            <ac:spMk id="3" creationId="{2DCA0DE8-974D-4BA4-B01E-6363538A4F09}"/>
          </ac:spMkLst>
        </pc:spChg>
      </pc:sldChg>
      <pc:sldChg chg="add">
        <pc:chgData name="Daniel Reeves" userId="e748b5bb-59f3-4b3f-80a3-3bf8c771a8a6" providerId="ADAL" clId="{A2B3C836-AB98-4CA5-9F43-9E671CE5D5A7}" dt="2021-02-08T15:05:48.972" v="3529" actId="2890"/>
        <pc:sldMkLst>
          <pc:docMk/>
          <pc:sldMk cId="224994466" sldId="348"/>
        </pc:sldMkLst>
      </pc:sldChg>
      <pc:sldChg chg="modSp add mod">
        <pc:chgData name="Daniel Reeves" userId="e748b5bb-59f3-4b3f-80a3-3bf8c771a8a6" providerId="ADAL" clId="{A2B3C836-AB98-4CA5-9F43-9E671CE5D5A7}" dt="2021-02-08T15:07:00.654" v="3619" actId="1036"/>
        <pc:sldMkLst>
          <pc:docMk/>
          <pc:sldMk cId="3406604532" sldId="349"/>
        </pc:sldMkLst>
        <pc:spChg chg="mod">
          <ac:chgData name="Daniel Reeves" userId="e748b5bb-59f3-4b3f-80a3-3bf8c771a8a6" providerId="ADAL" clId="{A2B3C836-AB98-4CA5-9F43-9E671CE5D5A7}" dt="2021-02-08T15:07:00.654" v="3619" actId="1036"/>
          <ac:spMkLst>
            <pc:docMk/>
            <pc:sldMk cId="3406604532" sldId="349"/>
            <ac:spMk id="3" creationId="{2DCA0DE8-974D-4BA4-B01E-6363538A4F09}"/>
          </ac:spMkLst>
        </pc:spChg>
      </pc:sldChg>
      <pc:sldChg chg="modSp add mod">
        <pc:chgData name="Daniel Reeves" userId="e748b5bb-59f3-4b3f-80a3-3bf8c771a8a6" providerId="ADAL" clId="{A2B3C836-AB98-4CA5-9F43-9E671CE5D5A7}" dt="2021-02-08T15:09:51.845" v="4164" actId="403"/>
        <pc:sldMkLst>
          <pc:docMk/>
          <pc:sldMk cId="3703486867" sldId="350"/>
        </pc:sldMkLst>
        <pc:spChg chg="mod">
          <ac:chgData name="Daniel Reeves" userId="e748b5bb-59f3-4b3f-80a3-3bf8c771a8a6" providerId="ADAL" clId="{A2B3C836-AB98-4CA5-9F43-9E671CE5D5A7}" dt="2021-02-08T15:09:51.845" v="4164" actId="403"/>
          <ac:spMkLst>
            <pc:docMk/>
            <pc:sldMk cId="3703486867" sldId="350"/>
            <ac:spMk id="3" creationId="{2DCA0DE8-974D-4BA4-B01E-6363538A4F09}"/>
          </ac:spMkLst>
        </pc:spChg>
      </pc:sldChg>
      <pc:sldChg chg="add del">
        <pc:chgData name="Daniel Reeves" userId="e748b5bb-59f3-4b3f-80a3-3bf8c771a8a6" providerId="ADAL" clId="{A2B3C836-AB98-4CA5-9F43-9E671CE5D5A7}" dt="2021-02-08T15:11:23.783" v="4277" actId="47"/>
        <pc:sldMkLst>
          <pc:docMk/>
          <pc:sldMk cId="0" sldId="351"/>
        </pc:sldMkLst>
      </pc:sldChg>
      <pc:sldChg chg="add del">
        <pc:chgData name="Daniel Reeves" userId="e748b5bb-59f3-4b3f-80a3-3bf8c771a8a6" providerId="ADAL" clId="{A2B3C836-AB98-4CA5-9F43-9E671CE5D5A7}" dt="2021-02-08T15:07:53.398" v="3735" actId="47"/>
        <pc:sldMkLst>
          <pc:docMk/>
          <pc:sldMk cId="1920994728" sldId="351"/>
        </pc:sldMkLst>
      </pc:sldChg>
      <pc:sldChg chg="modSp add del mod ord">
        <pc:chgData name="Daniel Reeves" userId="e748b5bb-59f3-4b3f-80a3-3bf8c771a8a6" providerId="ADAL" clId="{A2B3C836-AB98-4CA5-9F43-9E671CE5D5A7}" dt="2021-02-08T15:09:10.221" v="3995" actId="47"/>
        <pc:sldMkLst>
          <pc:docMk/>
          <pc:sldMk cId="3513003140" sldId="351"/>
        </pc:sldMkLst>
        <pc:spChg chg="mod">
          <ac:chgData name="Daniel Reeves" userId="e748b5bb-59f3-4b3f-80a3-3bf8c771a8a6" providerId="ADAL" clId="{A2B3C836-AB98-4CA5-9F43-9E671CE5D5A7}" dt="2021-02-08T15:08:59.489" v="3993" actId="20577"/>
          <ac:spMkLst>
            <pc:docMk/>
            <pc:sldMk cId="3513003140" sldId="351"/>
            <ac:spMk id="3" creationId="{2DCA0DE8-974D-4BA4-B01E-6363538A4F09}"/>
          </ac:spMkLst>
        </pc:spChg>
      </pc:sldChg>
      <pc:sldChg chg="add del">
        <pc:chgData name="Daniel Reeves" userId="e748b5bb-59f3-4b3f-80a3-3bf8c771a8a6" providerId="ADAL" clId="{A2B3C836-AB98-4CA5-9F43-9E671CE5D5A7}" dt="2021-02-08T15:11:26.435" v="4278" actId="47"/>
        <pc:sldMkLst>
          <pc:docMk/>
          <pc:sldMk cId="0" sldId="352"/>
        </pc:sldMkLst>
      </pc:sldChg>
      <pc:sldChg chg="modSp add del mod">
        <pc:chgData name="Daniel Reeves" userId="e748b5bb-59f3-4b3f-80a3-3bf8c771a8a6" providerId="ADAL" clId="{A2B3C836-AB98-4CA5-9F43-9E671CE5D5A7}" dt="2021-02-08T15:17:07.117" v="4507" actId="47"/>
        <pc:sldMkLst>
          <pc:docMk/>
          <pc:sldMk cId="0" sldId="353"/>
        </pc:sldMkLst>
        <pc:spChg chg="mod">
          <ac:chgData name="Daniel Reeves" userId="e748b5bb-59f3-4b3f-80a3-3bf8c771a8a6" providerId="ADAL" clId="{A2B3C836-AB98-4CA5-9F43-9E671CE5D5A7}" dt="2021-02-08T15:10:06.750" v="4171" actId="27636"/>
          <ac:spMkLst>
            <pc:docMk/>
            <pc:sldMk cId="0" sldId="353"/>
            <ac:spMk id="9219" creationId="{00000000-0000-0000-0000-000000000000}"/>
          </ac:spMkLst>
        </pc:spChg>
      </pc:sldChg>
      <pc:sldChg chg="add del">
        <pc:chgData name="Daniel Reeves" userId="e748b5bb-59f3-4b3f-80a3-3bf8c771a8a6" providerId="ADAL" clId="{A2B3C836-AB98-4CA5-9F43-9E671CE5D5A7}" dt="2021-02-08T15:21:01.813" v="4684" actId="47"/>
        <pc:sldMkLst>
          <pc:docMk/>
          <pc:sldMk cId="0" sldId="354"/>
        </pc:sldMkLst>
      </pc:sldChg>
      <pc:sldChg chg="modSp add del mod ord">
        <pc:chgData name="Daniel Reeves" userId="e748b5bb-59f3-4b3f-80a3-3bf8c771a8a6" providerId="ADAL" clId="{A2B3C836-AB98-4CA5-9F43-9E671CE5D5A7}" dt="2021-02-08T15:20:57.009" v="4682" actId="47"/>
        <pc:sldMkLst>
          <pc:docMk/>
          <pc:sldMk cId="0" sldId="355"/>
        </pc:sldMkLst>
        <pc:spChg chg="mod">
          <ac:chgData name="Daniel Reeves" userId="e748b5bb-59f3-4b3f-80a3-3bf8c771a8a6" providerId="ADAL" clId="{A2B3C836-AB98-4CA5-9F43-9E671CE5D5A7}" dt="2021-02-08T15:10:06.767" v="4172" actId="27636"/>
          <ac:spMkLst>
            <pc:docMk/>
            <pc:sldMk cId="0" sldId="355"/>
            <ac:spMk id="3" creationId="{00000000-0000-0000-0000-000000000000}"/>
          </ac:spMkLst>
        </pc:spChg>
      </pc:sldChg>
      <pc:sldChg chg="add del">
        <pc:chgData name="Daniel Reeves" userId="e748b5bb-59f3-4b3f-80a3-3bf8c771a8a6" providerId="ADAL" clId="{A2B3C836-AB98-4CA5-9F43-9E671CE5D5A7}" dt="2021-02-08T15:25:02.763" v="5017" actId="47"/>
        <pc:sldMkLst>
          <pc:docMk/>
          <pc:sldMk cId="0" sldId="356"/>
        </pc:sldMkLst>
      </pc:sldChg>
      <pc:sldChg chg="addSp delSp modSp add mod">
        <pc:chgData name="Daniel Reeves" userId="e748b5bb-59f3-4b3f-80a3-3bf8c771a8a6" providerId="ADAL" clId="{A2B3C836-AB98-4CA5-9F43-9E671CE5D5A7}" dt="2021-02-08T15:12:39.281" v="4358" actId="14100"/>
        <pc:sldMkLst>
          <pc:docMk/>
          <pc:sldMk cId="2556843218" sldId="357"/>
        </pc:sldMkLst>
        <pc:spChg chg="mod">
          <ac:chgData name="Daniel Reeves" userId="e748b5bb-59f3-4b3f-80a3-3bf8c771a8a6" providerId="ADAL" clId="{A2B3C836-AB98-4CA5-9F43-9E671CE5D5A7}" dt="2021-02-08T15:12:23.926" v="4352" actId="20577"/>
          <ac:spMkLst>
            <pc:docMk/>
            <pc:sldMk cId="2556843218" sldId="357"/>
            <ac:spMk id="2" creationId="{292E8741-584D-49A6-A83D-9F94184D0152}"/>
          </ac:spMkLst>
        </pc:spChg>
        <pc:spChg chg="del mod">
          <ac:chgData name="Daniel Reeves" userId="e748b5bb-59f3-4b3f-80a3-3bf8c771a8a6" providerId="ADAL" clId="{A2B3C836-AB98-4CA5-9F43-9E671CE5D5A7}" dt="2021-02-08T15:11:35.735" v="4279" actId="478"/>
          <ac:spMkLst>
            <pc:docMk/>
            <pc:sldMk cId="2556843218" sldId="357"/>
            <ac:spMk id="3" creationId="{2DCA0DE8-974D-4BA4-B01E-6363538A4F09}"/>
          </ac:spMkLst>
        </pc:spChg>
        <pc:spChg chg="add mod">
          <ac:chgData name="Daniel Reeves" userId="e748b5bb-59f3-4b3f-80a3-3bf8c771a8a6" providerId="ADAL" clId="{A2B3C836-AB98-4CA5-9F43-9E671CE5D5A7}" dt="2021-02-08T15:12:39.281" v="4358" actId="14100"/>
          <ac:spMkLst>
            <pc:docMk/>
            <pc:sldMk cId="2556843218" sldId="357"/>
            <ac:spMk id="5" creationId="{87ACD7C0-447C-4E00-BB27-23BD11DAB766}"/>
          </ac:spMkLst>
        </pc:spChg>
        <pc:spChg chg="add del mod">
          <ac:chgData name="Daniel Reeves" userId="e748b5bb-59f3-4b3f-80a3-3bf8c771a8a6" providerId="ADAL" clId="{A2B3C836-AB98-4CA5-9F43-9E671CE5D5A7}" dt="2021-02-08T15:11:37.799" v="4280" actId="478"/>
          <ac:spMkLst>
            <pc:docMk/>
            <pc:sldMk cId="2556843218" sldId="357"/>
            <ac:spMk id="7" creationId="{572BDB33-A786-4D36-91A0-3971D34B140A}"/>
          </ac:spMkLst>
        </pc:spChg>
      </pc:sldChg>
      <pc:sldChg chg="modSp add mod">
        <pc:chgData name="Daniel Reeves" userId="e748b5bb-59f3-4b3f-80a3-3bf8c771a8a6" providerId="ADAL" clId="{A2B3C836-AB98-4CA5-9F43-9E671CE5D5A7}" dt="2021-02-08T15:17:05.491" v="4506" actId="1076"/>
        <pc:sldMkLst>
          <pc:docMk/>
          <pc:sldMk cId="3528514742" sldId="358"/>
        </pc:sldMkLst>
        <pc:spChg chg="mod">
          <ac:chgData name="Daniel Reeves" userId="e748b5bb-59f3-4b3f-80a3-3bf8c771a8a6" providerId="ADAL" clId="{A2B3C836-AB98-4CA5-9F43-9E671CE5D5A7}" dt="2021-02-08T15:14:40.797" v="4447" actId="20577"/>
          <ac:spMkLst>
            <pc:docMk/>
            <pc:sldMk cId="3528514742" sldId="358"/>
            <ac:spMk id="2" creationId="{292E8741-584D-49A6-A83D-9F94184D0152}"/>
          </ac:spMkLst>
        </pc:spChg>
        <pc:spChg chg="mod">
          <ac:chgData name="Daniel Reeves" userId="e748b5bb-59f3-4b3f-80a3-3bf8c771a8a6" providerId="ADAL" clId="{A2B3C836-AB98-4CA5-9F43-9E671CE5D5A7}" dt="2021-02-08T15:17:05.491" v="4506" actId="1076"/>
          <ac:spMkLst>
            <pc:docMk/>
            <pc:sldMk cId="3528514742" sldId="358"/>
            <ac:spMk id="5" creationId="{87ACD7C0-447C-4E00-BB27-23BD11DAB766}"/>
          </ac:spMkLst>
        </pc:spChg>
      </pc:sldChg>
      <pc:sldChg chg="modSp add mod">
        <pc:chgData name="Daniel Reeves" userId="e748b5bb-59f3-4b3f-80a3-3bf8c771a8a6" providerId="ADAL" clId="{A2B3C836-AB98-4CA5-9F43-9E671CE5D5A7}" dt="2021-02-08T15:21:31.991" v="4697" actId="403"/>
        <pc:sldMkLst>
          <pc:docMk/>
          <pc:sldMk cId="842273232" sldId="359"/>
        </pc:sldMkLst>
        <pc:spChg chg="mod">
          <ac:chgData name="Daniel Reeves" userId="e748b5bb-59f3-4b3f-80a3-3bf8c771a8a6" providerId="ADAL" clId="{A2B3C836-AB98-4CA5-9F43-9E671CE5D5A7}" dt="2021-02-08T15:18:11.517" v="4563" actId="6549"/>
          <ac:spMkLst>
            <pc:docMk/>
            <pc:sldMk cId="842273232" sldId="359"/>
            <ac:spMk id="2" creationId="{292E8741-584D-49A6-A83D-9F94184D0152}"/>
          </ac:spMkLst>
        </pc:spChg>
        <pc:spChg chg="mod">
          <ac:chgData name="Daniel Reeves" userId="e748b5bb-59f3-4b3f-80a3-3bf8c771a8a6" providerId="ADAL" clId="{A2B3C836-AB98-4CA5-9F43-9E671CE5D5A7}" dt="2021-02-08T15:21:31.991" v="4697" actId="403"/>
          <ac:spMkLst>
            <pc:docMk/>
            <pc:sldMk cId="842273232" sldId="359"/>
            <ac:spMk id="5" creationId="{87ACD7C0-447C-4E00-BB27-23BD11DAB766}"/>
          </ac:spMkLst>
        </pc:spChg>
      </pc:sldChg>
      <pc:sldChg chg="modSp add mod">
        <pc:chgData name="Daniel Reeves" userId="e748b5bb-59f3-4b3f-80a3-3bf8c771a8a6" providerId="ADAL" clId="{A2B3C836-AB98-4CA5-9F43-9E671CE5D5A7}" dt="2021-02-08T15:21:44.007" v="4702" actId="403"/>
        <pc:sldMkLst>
          <pc:docMk/>
          <pc:sldMk cId="114525041" sldId="360"/>
        </pc:sldMkLst>
        <pc:spChg chg="mod">
          <ac:chgData name="Daniel Reeves" userId="e748b5bb-59f3-4b3f-80a3-3bf8c771a8a6" providerId="ADAL" clId="{A2B3C836-AB98-4CA5-9F43-9E671CE5D5A7}" dt="2021-02-08T15:21:44.007" v="4702" actId="403"/>
          <ac:spMkLst>
            <pc:docMk/>
            <pc:sldMk cId="114525041" sldId="360"/>
            <ac:spMk id="5" creationId="{87ACD7C0-447C-4E00-BB27-23BD11DAB766}"/>
          </ac:spMkLst>
        </pc:spChg>
      </pc:sldChg>
      <pc:sldChg chg="modSp add del mod ord">
        <pc:chgData name="Daniel Reeves" userId="e748b5bb-59f3-4b3f-80a3-3bf8c771a8a6" providerId="ADAL" clId="{A2B3C836-AB98-4CA5-9F43-9E671CE5D5A7}" dt="2021-02-08T15:20:50.573" v="4681" actId="47"/>
        <pc:sldMkLst>
          <pc:docMk/>
          <pc:sldMk cId="2247212934" sldId="361"/>
        </pc:sldMkLst>
        <pc:spChg chg="mod">
          <ac:chgData name="Daniel Reeves" userId="e748b5bb-59f3-4b3f-80a3-3bf8c771a8a6" providerId="ADAL" clId="{A2B3C836-AB98-4CA5-9F43-9E671CE5D5A7}" dt="2021-02-08T15:20:46.765" v="4680" actId="21"/>
          <ac:spMkLst>
            <pc:docMk/>
            <pc:sldMk cId="2247212934" sldId="361"/>
            <ac:spMk id="5" creationId="{87ACD7C0-447C-4E00-BB27-23BD11DAB766}"/>
          </ac:spMkLst>
        </pc:spChg>
      </pc:sldChg>
      <pc:sldChg chg="modSp add mod">
        <pc:chgData name="Daniel Reeves" userId="e748b5bb-59f3-4b3f-80a3-3bf8c771a8a6" providerId="ADAL" clId="{A2B3C836-AB98-4CA5-9F43-9E671CE5D5A7}" dt="2021-02-08T15:21:40.183" v="4700" actId="1076"/>
        <pc:sldMkLst>
          <pc:docMk/>
          <pc:sldMk cId="3136400118" sldId="361"/>
        </pc:sldMkLst>
        <pc:spChg chg="mod">
          <ac:chgData name="Daniel Reeves" userId="e748b5bb-59f3-4b3f-80a3-3bf8c771a8a6" providerId="ADAL" clId="{A2B3C836-AB98-4CA5-9F43-9E671CE5D5A7}" dt="2021-02-08T15:21:40.183" v="4700" actId="1076"/>
          <ac:spMkLst>
            <pc:docMk/>
            <pc:sldMk cId="3136400118" sldId="361"/>
            <ac:spMk id="5" creationId="{87ACD7C0-447C-4E00-BB27-23BD11DAB766}"/>
          </ac:spMkLst>
        </pc:spChg>
      </pc:sldChg>
      <pc:sldChg chg="modSp add mod">
        <pc:chgData name="Daniel Reeves" userId="e748b5bb-59f3-4b3f-80a3-3bf8c771a8a6" providerId="ADAL" clId="{A2B3C836-AB98-4CA5-9F43-9E671CE5D5A7}" dt="2021-02-08T15:24:57.956" v="5015" actId="1076"/>
        <pc:sldMkLst>
          <pc:docMk/>
          <pc:sldMk cId="534557412" sldId="362"/>
        </pc:sldMkLst>
        <pc:spChg chg="mod">
          <ac:chgData name="Daniel Reeves" userId="e748b5bb-59f3-4b3f-80a3-3bf8c771a8a6" providerId="ADAL" clId="{A2B3C836-AB98-4CA5-9F43-9E671CE5D5A7}" dt="2021-02-08T15:24:57.956" v="5015" actId="1076"/>
          <ac:spMkLst>
            <pc:docMk/>
            <pc:sldMk cId="534557412" sldId="362"/>
            <ac:spMk id="5" creationId="{87ACD7C0-447C-4E00-BB27-23BD11DAB76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AAC8DE-D8D8-4D34-A209-4DC4219F609F}" type="datetimeFigureOut">
              <a:rPr lang="en-GB" smtClean="0"/>
              <a:t>23/11/2022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9B6C0F-19E2-414B-8780-5E174913D8C9}" type="slidenum">
              <a:rPr lang="en-GB" smtClean="0"/>
              <a:t>‹#›</a:t>
            </a:fld>
            <a:endParaRPr lang="en-GB"/>
          </a:p>
        </p:txBody>
      </p:sp>
    </p:spTree>
    <p:extLst>
      <p:ext uri="{BB962C8B-B14F-4D97-AF65-F5344CB8AC3E}">
        <p14:creationId xmlns:p14="http://schemas.microsoft.com/office/powerpoint/2010/main" val="196803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E3826AA4-4872-0B41-8929-BBD79464C45E}" type="slidenum">
              <a:rPr lang="en-US">
                <a:latin typeface="Arial" pitchFamily="-1" charset="0"/>
                <a:ea typeface="ＭＳ Ｐゴシック" pitchFamily="-1" charset="-128"/>
                <a:cs typeface="ＭＳ Ｐゴシック" pitchFamily="-1" charset="-128"/>
              </a:rPr>
              <a:pPr/>
              <a:t>2</a:t>
            </a:fld>
            <a:endParaRPr lang="en-US">
              <a:latin typeface="Arial" pitchFamily="-1" charset="0"/>
              <a:ea typeface="ＭＳ Ｐゴシック" pitchFamily="-1" charset="-128"/>
              <a:cs typeface="ＭＳ Ｐゴシック" pitchFamily="-1" charset="-128"/>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latin typeface="Arial" pitchFamily="-1" charset="0"/>
              <a:ea typeface="ＭＳ Ｐゴシック" pitchFamily="-1" charset="-128"/>
              <a:cs typeface="ＭＳ Ｐゴシック" pitchFamily="-1"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BDA057F7-6B75-AF40-A524-AB70398A24F0}" type="slidenum">
              <a:rPr lang="en-US">
                <a:latin typeface="Arial" pitchFamily="-1" charset="0"/>
                <a:ea typeface="ＭＳ Ｐゴシック" pitchFamily="-1" charset="-128"/>
                <a:cs typeface="ＭＳ Ｐゴシック" pitchFamily="-1" charset="-128"/>
              </a:rPr>
              <a:pPr/>
              <a:t>3</a:t>
            </a:fld>
            <a:endParaRPr lang="en-US">
              <a:latin typeface="Arial" pitchFamily="-1" charset="0"/>
              <a:ea typeface="ＭＳ Ｐゴシック" pitchFamily="-1" charset="-128"/>
              <a:cs typeface="ＭＳ Ｐゴシック" pitchFamily="-1" charset="-128"/>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latin typeface="Arial" pitchFamily="-1" charset="0"/>
              <a:ea typeface="ＭＳ Ｐゴシック" pitchFamily="-1" charset="-128"/>
              <a:cs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FD200-6441-4577-9DCA-CE12836AC3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1BE914B-AD6B-4141-AA03-47CE8A6391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CEE5BBF-384D-46EC-B60B-86C87192ED39}"/>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5" name="Footer Placeholder 4">
            <a:extLst>
              <a:ext uri="{FF2B5EF4-FFF2-40B4-BE49-F238E27FC236}">
                <a16:creationId xmlns:a16="http://schemas.microsoft.com/office/drawing/2014/main" id="{6A07D8A7-1BF9-475A-B7D4-EFC03EAED5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E1FB49-BF1D-4FDD-875F-B93DFF933B77}"/>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554667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D10DA-78AD-46F7-B18E-AD6F95996DE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F874C05-97FC-45D0-B65D-E1E85559EF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421CA0-97BF-489D-8E03-DA53F4197645}"/>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5" name="Footer Placeholder 4">
            <a:extLst>
              <a:ext uri="{FF2B5EF4-FFF2-40B4-BE49-F238E27FC236}">
                <a16:creationId xmlns:a16="http://schemas.microsoft.com/office/drawing/2014/main" id="{F2B49DF5-6579-4DC7-BE01-BB987A0DC5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1F247D0-5111-4D35-8208-626B9ACCD12C}"/>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4113785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F9BAE7-CE21-4DE8-A692-646E3F633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3FDC1C9-0A29-4B2D-88F0-83FBE45A404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E608C0-9725-4E2F-B702-5448035D8D6A}"/>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5" name="Footer Placeholder 4">
            <a:extLst>
              <a:ext uri="{FF2B5EF4-FFF2-40B4-BE49-F238E27FC236}">
                <a16:creationId xmlns:a16="http://schemas.microsoft.com/office/drawing/2014/main" id="{FF641B8F-7BBF-429D-BFDA-37E990275F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583043-17E7-48FE-B278-E44828994FB2}"/>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2430468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991EC-2FC4-4FEB-B4FA-386351A8566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65B733-AAA0-4EBD-A2B1-E136F88E97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BE4C88-B355-4DD2-AA5B-83D6B812FFFF}"/>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5" name="Footer Placeholder 4">
            <a:extLst>
              <a:ext uri="{FF2B5EF4-FFF2-40B4-BE49-F238E27FC236}">
                <a16:creationId xmlns:a16="http://schemas.microsoft.com/office/drawing/2014/main" id="{8D2920CC-C141-42D3-9B8E-82D4CE0210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18F3EE-E286-4849-9E76-C481FE408492}"/>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136308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FA6E5-E7CF-446A-8B19-C5B302C5A9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7EE4EDC-592E-4829-926C-708EB62C6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9C7C4A-66AB-4076-97D8-D71FB9E98665}"/>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5" name="Footer Placeholder 4">
            <a:extLst>
              <a:ext uri="{FF2B5EF4-FFF2-40B4-BE49-F238E27FC236}">
                <a16:creationId xmlns:a16="http://schemas.microsoft.com/office/drawing/2014/main" id="{7A767851-3E9B-43F0-AEBA-16576F345F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F4C607-9664-4A83-8295-F1E8D79609A4}"/>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4230019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5E610-13E4-4424-9D99-FB1BF41FC36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FF8262-233D-4392-9DA2-A3B3CE4487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832B272-55A1-47F3-8BC2-66F22AF8C22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3E08279-50C5-4670-A4BB-2A8EE5CB73EB}"/>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6" name="Footer Placeholder 5">
            <a:extLst>
              <a:ext uri="{FF2B5EF4-FFF2-40B4-BE49-F238E27FC236}">
                <a16:creationId xmlns:a16="http://schemas.microsoft.com/office/drawing/2014/main" id="{9E99AF08-73A1-4399-9F68-13A791CC295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9BCEF6-E9CE-4823-857B-C11DD37BF5CB}"/>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342836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7855C-0A34-47DD-8D85-72789D1A372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0060B0-4B4A-4244-B8ED-C72B309749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48CBA8A-21D4-4D4E-AC08-E02820C520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638E080-C1C4-4383-AC6E-E0E9450717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791B4B-A40F-4478-8736-FDE4C0FA70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C69A9DC-642A-4FB2-B4BF-365512826EEE}"/>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8" name="Footer Placeholder 7">
            <a:extLst>
              <a:ext uri="{FF2B5EF4-FFF2-40B4-BE49-F238E27FC236}">
                <a16:creationId xmlns:a16="http://schemas.microsoft.com/office/drawing/2014/main" id="{C602B23C-411A-451A-91F0-9D412A81B6E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8533442-0B7F-44A9-9F57-56FC7692B211}"/>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2199951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8FAF1-8460-46E3-B49A-73EAEB6ACE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69DA9D-895B-4E42-AB93-84711E59D213}"/>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4" name="Footer Placeholder 3">
            <a:extLst>
              <a:ext uri="{FF2B5EF4-FFF2-40B4-BE49-F238E27FC236}">
                <a16:creationId xmlns:a16="http://schemas.microsoft.com/office/drawing/2014/main" id="{CA15925A-1D58-4422-9433-92E5A91164F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373A9D7-2337-46E6-9171-71BD2684182A}"/>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523803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09FF1B-CA4A-49F8-8405-31363DCF9D39}"/>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3" name="Footer Placeholder 2">
            <a:extLst>
              <a:ext uri="{FF2B5EF4-FFF2-40B4-BE49-F238E27FC236}">
                <a16:creationId xmlns:a16="http://schemas.microsoft.com/office/drawing/2014/main" id="{05D58A01-3533-46E6-A39D-B6D3A5212FC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CC65C0-CE9F-4B64-AE06-F36F370E1CF5}"/>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353650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080D7-1A58-455E-BAF2-2A2F857D98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1F26822-8ED7-4555-8629-467397404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195FD65-6094-4AEA-829A-CD70B9CBBE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C3CBF4-9A54-499E-B57D-81B6AB107F57}"/>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6" name="Footer Placeholder 5">
            <a:extLst>
              <a:ext uri="{FF2B5EF4-FFF2-40B4-BE49-F238E27FC236}">
                <a16:creationId xmlns:a16="http://schemas.microsoft.com/office/drawing/2014/main" id="{77586441-07D2-4636-9136-0B17B52BF1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1577E5F-73D9-445C-8A41-6038E3720FB1}"/>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18777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6BEDF-CEF1-45E5-8DDE-EC5BD647E2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3CC8938-FC95-439E-ABAD-1E344C398A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D171946-E64A-48FE-8B41-5B2697C6DD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4D6F7D-FBE3-4A16-808F-6620A3E9BB5C}"/>
              </a:ext>
            </a:extLst>
          </p:cNvPr>
          <p:cNvSpPr>
            <a:spLocks noGrp="1"/>
          </p:cNvSpPr>
          <p:nvPr>
            <p:ph type="dt" sz="half" idx="10"/>
          </p:nvPr>
        </p:nvSpPr>
        <p:spPr/>
        <p:txBody>
          <a:bodyPr/>
          <a:lstStyle/>
          <a:p>
            <a:fld id="{25B4492E-C3CC-4F81-8BFD-57D6D2763F6F}" type="datetimeFigureOut">
              <a:rPr lang="en-GB" smtClean="0"/>
              <a:t>23/11/2022</a:t>
            </a:fld>
            <a:endParaRPr lang="en-GB"/>
          </a:p>
        </p:txBody>
      </p:sp>
      <p:sp>
        <p:nvSpPr>
          <p:cNvPr id="6" name="Footer Placeholder 5">
            <a:extLst>
              <a:ext uri="{FF2B5EF4-FFF2-40B4-BE49-F238E27FC236}">
                <a16:creationId xmlns:a16="http://schemas.microsoft.com/office/drawing/2014/main" id="{DF0AD8E0-27C0-49BC-A80A-20B26267AE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E2CAA3-F978-4DB2-80A1-E9692207843B}"/>
              </a:ext>
            </a:extLst>
          </p:cNvPr>
          <p:cNvSpPr>
            <a:spLocks noGrp="1"/>
          </p:cNvSpPr>
          <p:nvPr>
            <p:ph type="sldNum" sz="quarter" idx="12"/>
          </p:nvPr>
        </p:nvSpPr>
        <p:spPr/>
        <p:txBody>
          <a:bodyPr/>
          <a:lstStyle/>
          <a:p>
            <a:fld id="{6D0720EF-D757-4490-A4E1-811F5BCD1850}" type="slidenum">
              <a:rPr lang="en-GB" smtClean="0"/>
              <a:t>‹#›</a:t>
            </a:fld>
            <a:endParaRPr lang="en-GB"/>
          </a:p>
        </p:txBody>
      </p:sp>
    </p:spTree>
    <p:extLst>
      <p:ext uri="{BB962C8B-B14F-4D97-AF65-F5344CB8AC3E}">
        <p14:creationId xmlns:p14="http://schemas.microsoft.com/office/powerpoint/2010/main" val="2887479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2B338B-1DF4-49F7-89DD-2E1F1FAF17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0B4D8D-D0E7-4E02-BCD7-A4A44DEC3E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E03A77-CE5D-4716-ABEA-AD0FFE2DEB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B4492E-C3CC-4F81-8BFD-57D6D2763F6F}" type="datetimeFigureOut">
              <a:rPr lang="en-GB" smtClean="0"/>
              <a:t>23/11/2022</a:t>
            </a:fld>
            <a:endParaRPr lang="en-GB"/>
          </a:p>
        </p:txBody>
      </p:sp>
      <p:sp>
        <p:nvSpPr>
          <p:cNvPr id="5" name="Footer Placeholder 4">
            <a:extLst>
              <a:ext uri="{FF2B5EF4-FFF2-40B4-BE49-F238E27FC236}">
                <a16:creationId xmlns:a16="http://schemas.microsoft.com/office/drawing/2014/main" id="{B4FF11FB-26E1-477A-850A-C1BCB36DD3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B1F6F27-04DA-4086-81AF-C6472097A0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720EF-D757-4490-A4E1-811F5BCD1850}" type="slidenum">
              <a:rPr lang="en-GB" smtClean="0"/>
              <a:t>‹#›</a:t>
            </a:fld>
            <a:endParaRPr lang="en-GB"/>
          </a:p>
        </p:txBody>
      </p:sp>
    </p:spTree>
    <p:extLst>
      <p:ext uri="{BB962C8B-B14F-4D97-AF65-F5344CB8AC3E}">
        <p14:creationId xmlns:p14="http://schemas.microsoft.com/office/powerpoint/2010/main" val="4168959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tif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D2C5A93-F14A-4C3F-8CBD-884063500237}"/>
              </a:ext>
            </a:extLst>
          </p:cNvPr>
          <p:cNvPicPr>
            <a:picLocks noChangeAspect="1"/>
          </p:cNvPicPr>
          <p:nvPr/>
        </p:nvPicPr>
        <p:blipFill>
          <a:blip r:embed="rId2"/>
          <a:stretch>
            <a:fillRect/>
          </a:stretch>
        </p:blipFill>
        <p:spPr>
          <a:xfrm>
            <a:off x="1422330" y="190422"/>
            <a:ext cx="9347339" cy="6477156"/>
          </a:xfrm>
          <a:prstGeom prst="rect">
            <a:avLst/>
          </a:prstGeom>
        </p:spPr>
      </p:pic>
    </p:spTree>
    <p:extLst>
      <p:ext uri="{BB962C8B-B14F-4D97-AF65-F5344CB8AC3E}">
        <p14:creationId xmlns:p14="http://schemas.microsoft.com/office/powerpoint/2010/main" val="2393831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0050" y="1253331"/>
            <a:ext cx="11487150" cy="5004594"/>
          </a:xfrm>
        </p:spPr>
        <p:txBody>
          <a:bodyPr>
            <a:normAutofit fontScale="92500" lnSpcReduction="20000"/>
          </a:bodyPr>
          <a:lstStyle/>
          <a:p>
            <a:pPr marL="0" indent="0">
              <a:buNone/>
            </a:pPr>
            <a:r>
              <a:rPr lang="en-US" u="sng" dirty="0">
                <a:latin typeface="Century Schoolbook" panose="02040604050505020304" pitchFamily="18" charset="0"/>
              </a:rPr>
              <a:t>Hume’s Response to </a:t>
            </a:r>
            <a:r>
              <a:rPr lang="en-US" i="1" u="sng" dirty="0">
                <a:latin typeface="Century Schoolbook" panose="02040604050505020304" pitchFamily="18" charset="0"/>
              </a:rPr>
              <a:t>the cogito</a:t>
            </a:r>
            <a:endParaRPr lang="en-US" b="1" i="1" u="sng" dirty="0">
              <a:latin typeface="Century Schoolbook" panose="02040604050505020304" pitchFamily="18" charset="0"/>
            </a:endParaRPr>
          </a:p>
          <a:p>
            <a:pPr marL="0" indent="0">
              <a:buNone/>
            </a:pPr>
            <a:endParaRPr lang="en-US" i="1" dirty="0">
              <a:latin typeface="Century Schoolbook" panose="02040604050505020304" pitchFamily="18" charset="0"/>
            </a:endParaRPr>
          </a:p>
          <a:p>
            <a:r>
              <a:rPr lang="en-US" dirty="0">
                <a:latin typeface="Century Schoolbook" panose="02040604050505020304" pitchFamily="18" charset="0"/>
              </a:rPr>
              <a:t>‘I think’ - is there an ‘I’? What does this mean?</a:t>
            </a:r>
          </a:p>
          <a:p>
            <a:endParaRPr lang="en-US" dirty="0">
              <a:latin typeface="Century Schoolbook" panose="02040604050505020304" pitchFamily="18" charset="0"/>
            </a:endParaRPr>
          </a:p>
          <a:p>
            <a:r>
              <a:rPr lang="en-US" dirty="0">
                <a:latin typeface="Century Schoolbook" panose="02040604050505020304" pitchFamily="18" charset="0"/>
              </a:rPr>
              <a:t>If I exist - as a substance - from one thought to the next, Descartes has not shown this; only that ‘there are thoughts’.</a:t>
            </a:r>
          </a:p>
          <a:p>
            <a:endParaRPr lang="en-US" dirty="0">
              <a:latin typeface="Century Schoolbook" panose="02040604050505020304" pitchFamily="18" charset="0"/>
            </a:endParaRPr>
          </a:p>
          <a:p>
            <a:r>
              <a:rPr lang="en-US" dirty="0">
                <a:latin typeface="Century Schoolbook" panose="02040604050505020304" pitchFamily="18" charset="0"/>
              </a:rPr>
              <a:t>If I exist as that which thinks </a:t>
            </a:r>
            <a:r>
              <a:rPr lang="en-US" i="1" dirty="0">
                <a:latin typeface="Century Schoolbook" panose="02040604050505020304" pitchFamily="18" charset="0"/>
              </a:rPr>
              <a:t>this </a:t>
            </a:r>
            <a:r>
              <a:rPr lang="en-US" dirty="0">
                <a:latin typeface="Century Schoolbook" panose="02040604050505020304" pitchFamily="18" charset="0"/>
              </a:rPr>
              <a:t>thought, Descartes has not shown I exist for more than one thought.</a:t>
            </a:r>
          </a:p>
          <a:p>
            <a:endParaRPr lang="en-US" dirty="0">
              <a:latin typeface="Century Schoolbook" panose="02040604050505020304" pitchFamily="18" charset="0"/>
            </a:endParaRPr>
          </a:p>
          <a:p>
            <a:r>
              <a:rPr lang="en-US" dirty="0">
                <a:latin typeface="Century Schoolbook" panose="02040604050505020304" pitchFamily="18" charset="0"/>
              </a:rPr>
              <a:t>Even if I know I exist, this isn’t rational intuition, but comes from my experience of my mind – therefore a posteriori/only knowledge about my mind, not the world</a:t>
            </a:r>
          </a:p>
          <a:p>
            <a:pPr marL="0" indent="0">
              <a:buNone/>
            </a:pPr>
            <a:endParaRPr lang="en-US" i="1" dirty="0">
              <a:latin typeface="Century Schoolbook" panose="02040604050505020304" pitchFamily="18" charset="0"/>
            </a:endParaRPr>
          </a:p>
        </p:txBody>
      </p:sp>
      <p:pic>
        <p:nvPicPr>
          <p:cNvPr id="2050" name="Picture 2" descr="Image result for hume's fork">
            <a:extLst>
              <a:ext uri="{FF2B5EF4-FFF2-40B4-BE49-F238E27FC236}">
                <a16:creationId xmlns:a16="http://schemas.microsoft.com/office/drawing/2014/main" id="{15BFAE0C-65E7-47D4-81DA-F4CC59CF3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29848">
            <a:off x="9342161" y="247597"/>
            <a:ext cx="2227339" cy="222733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Hume (Empiricist)’s fork</a:t>
            </a:r>
          </a:p>
        </p:txBody>
      </p:sp>
    </p:spTree>
    <p:extLst>
      <p:ext uri="{BB962C8B-B14F-4D97-AF65-F5344CB8AC3E}">
        <p14:creationId xmlns:p14="http://schemas.microsoft.com/office/powerpoint/2010/main" val="2330930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‘Innatism’ about knowledge</a:t>
            </a:r>
          </a:p>
        </p:txBody>
      </p:sp>
      <p:sp>
        <p:nvSpPr>
          <p:cNvPr id="3" name="Content Placeholder 2"/>
          <p:cNvSpPr>
            <a:spLocks noGrp="1"/>
          </p:cNvSpPr>
          <p:nvPr>
            <p:ph idx="1"/>
          </p:nvPr>
        </p:nvSpPr>
        <p:spPr>
          <a:xfrm>
            <a:off x="295275" y="1149350"/>
            <a:ext cx="11506200" cy="4351338"/>
          </a:xfrm>
        </p:spPr>
        <p:txBody>
          <a:bodyPr>
            <a:normAutofit/>
          </a:bodyPr>
          <a:lstStyle/>
          <a:p>
            <a:r>
              <a:rPr lang="en-US" dirty="0">
                <a:latin typeface="Century Schoolbook" panose="02040604050505020304" pitchFamily="18" charset="0"/>
              </a:rPr>
              <a:t>The claim that there is some innate knowledge</a:t>
            </a:r>
          </a:p>
          <a:p>
            <a:pPr lvl="1"/>
            <a:r>
              <a:rPr lang="en-US" dirty="0">
                <a:latin typeface="Century Schoolbook" panose="02040604050505020304" pitchFamily="18" charset="0"/>
              </a:rPr>
              <a:t>The debate is about propositional knowledge not ability knowledge</a:t>
            </a:r>
          </a:p>
          <a:p>
            <a:pPr lvl="1"/>
            <a:endParaRPr lang="en-US" dirty="0">
              <a:latin typeface="Century Schoolbook" panose="02040604050505020304" pitchFamily="18" charset="0"/>
            </a:endParaRPr>
          </a:p>
          <a:p>
            <a:r>
              <a:rPr lang="en-US" dirty="0">
                <a:latin typeface="Century Schoolbook" panose="02040604050505020304" pitchFamily="18" charset="0"/>
              </a:rPr>
              <a:t>Innate: not gained from experience, but somehow part of the in-built structure of the mind.</a:t>
            </a:r>
          </a:p>
          <a:p>
            <a:pPr lvl="1"/>
            <a:r>
              <a:rPr lang="en-US" dirty="0">
                <a:latin typeface="Century Schoolbook" panose="02040604050505020304" pitchFamily="18" charset="0"/>
              </a:rPr>
              <a:t>Reason as the faculty of knowledge</a:t>
            </a:r>
          </a:p>
          <a:p>
            <a:pPr lvl="1"/>
            <a:endParaRPr lang="en-US" dirty="0">
              <a:latin typeface="Century Schoolbook" panose="02040604050505020304" pitchFamily="18" charset="0"/>
            </a:endParaRPr>
          </a:p>
          <a:p>
            <a:r>
              <a:rPr lang="en-US" dirty="0">
                <a:latin typeface="Century Schoolbook" panose="02040604050505020304" pitchFamily="18" charset="0"/>
              </a:rPr>
              <a:t>Because it is not gained from experience, it is a priori.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8150" y="0"/>
            <a:ext cx="11753850" cy="1325563"/>
          </a:xfrm>
        </p:spPr>
        <p:txBody>
          <a:bodyPr/>
          <a:lstStyle/>
          <a:p>
            <a:r>
              <a:rPr lang="en-US" u="sng" dirty="0">
                <a:latin typeface="Century Schoolbook" panose="02040604050505020304" pitchFamily="18" charset="0"/>
              </a:rPr>
              <a:t>Plato (</a:t>
            </a:r>
            <a:r>
              <a:rPr lang="en-US" u="sng" dirty="0" err="1">
                <a:latin typeface="Century Schoolbook" panose="02040604050505020304" pitchFamily="18" charset="0"/>
              </a:rPr>
              <a:t>Innatist</a:t>
            </a:r>
            <a:r>
              <a:rPr lang="en-US" u="sng" dirty="0">
                <a:latin typeface="Century Schoolbook" panose="02040604050505020304" pitchFamily="18" charset="0"/>
              </a:rPr>
              <a:t>)’s </a:t>
            </a:r>
            <a:r>
              <a:rPr lang="en-US" i="1" u="sng" dirty="0">
                <a:latin typeface="Century Schoolbook" panose="02040604050505020304" pitchFamily="18" charset="0"/>
              </a:rPr>
              <a:t>Meno/</a:t>
            </a:r>
            <a:r>
              <a:rPr lang="en-US" u="sng" dirty="0">
                <a:latin typeface="Century Schoolbook" panose="02040604050505020304" pitchFamily="18" charset="0"/>
              </a:rPr>
              <a:t>Slave Boy</a:t>
            </a:r>
          </a:p>
        </p:txBody>
      </p:sp>
      <p:sp>
        <p:nvSpPr>
          <p:cNvPr id="3" name="Content Placeholder 2"/>
          <p:cNvSpPr>
            <a:spLocks noGrp="1"/>
          </p:cNvSpPr>
          <p:nvPr>
            <p:ph sz="half" idx="1"/>
          </p:nvPr>
        </p:nvSpPr>
        <p:spPr>
          <a:xfrm>
            <a:off x="341419" y="1212666"/>
            <a:ext cx="11593405" cy="5321484"/>
          </a:xfrm>
        </p:spPr>
        <p:txBody>
          <a:bodyPr>
            <a:normAutofit fontScale="77500" lnSpcReduction="20000"/>
          </a:bodyPr>
          <a:lstStyle/>
          <a:p>
            <a:r>
              <a:rPr lang="en-US" dirty="0">
                <a:latin typeface="Century Schoolbook" panose="02040604050505020304" pitchFamily="18" charset="0"/>
              </a:rPr>
              <a:t>Plato, in the character of Socrates, attempts to demonstrate innate knowledge using the example of a slave boy solving a problem in geometry.</a:t>
            </a:r>
          </a:p>
          <a:p>
            <a:endParaRPr lang="en-US" dirty="0">
              <a:latin typeface="Century Schoolbook" panose="02040604050505020304" pitchFamily="18" charset="0"/>
            </a:endParaRPr>
          </a:p>
          <a:p>
            <a:r>
              <a:rPr lang="en-US" dirty="0">
                <a:latin typeface="Century Schoolbook" panose="02040604050505020304" pitchFamily="18" charset="0"/>
              </a:rPr>
              <a:t>Take a square 2 ft × 2 ft. It has an area of 4 sq ft. How long are the sides of a square with an area of 8 sq ft?</a:t>
            </a:r>
          </a:p>
          <a:p>
            <a:endParaRPr lang="en-US" dirty="0">
              <a:latin typeface="Century Schoolbook" panose="02040604050505020304" pitchFamily="18" charset="0"/>
            </a:endParaRPr>
          </a:p>
          <a:p>
            <a:r>
              <a:rPr lang="en-US" dirty="0">
                <a:latin typeface="Century Schoolbook" panose="02040604050505020304" pitchFamily="18" charset="0"/>
              </a:rPr>
              <a:t>The slave boy, who has not been taught geometry, solves the problem just through Socrates asking a series of questions.</a:t>
            </a:r>
          </a:p>
          <a:p>
            <a:endParaRPr lang="en-US" dirty="0">
              <a:latin typeface="Century Schoolbook" panose="02040604050505020304" pitchFamily="18" charset="0"/>
            </a:endParaRPr>
          </a:p>
          <a:p>
            <a:r>
              <a:rPr lang="en-GB" dirty="0">
                <a:latin typeface="Century Schoolbook" panose="02040604050505020304" pitchFamily="18" charset="0"/>
              </a:rPr>
              <a:t>How? He didn’t gain the knowledge from experience, so he must have recovered the answers from within his mind. </a:t>
            </a:r>
          </a:p>
          <a:p>
            <a:endParaRPr lang="en-GB" dirty="0">
              <a:latin typeface="Century Schoolbook" panose="02040604050505020304" pitchFamily="18" charset="0"/>
            </a:endParaRPr>
          </a:p>
          <a:p>
            <a:r>
              <a:rPr lang="en-GB" dirty="0">
                <a:latin typeface="Century Schoolbook" panose="02040604050505020304" pitchFamily="18" charset="0"/>
              </a:rPr>
              <a:t>The argument for innate knowledge is that we have knowledge that we can’t have gained from experience.</a:t>
            </a:r>
          </a:p>
          <a:p>
            <a:endParaRPr lang="en-GB" dirty="0">
              <a:latin typeface="Century Schoolbook" panose="02040604050505020304" pitchFamily="18" charset="0"/>
            </a:endParaRPr>
          </a:p>
          <a:p>
            <a:r>
              <a:rPr lang="en-GB" dirty="0">
                <a:latin typeface="Century Schoolbook" panose="02040604050505020304" pitchFamily="18" charset="0"/>
              </a:rPr>
              <a:t>(Socrates then argues that the mind must have existed before birth.)</a:t>
            </a:r>
            <a:endParaRPr lang="en-US" dirty="0">
              <a:latin typeface="Century Schoolbook" panose="02040604050505020304" pitchFamily="18" charset="0"/>
            </a:endParaRPr>
          </a:p>
          <a:p>
            <a:endParaRPr lang="en-US" dirty="0"/>
          </a:p>
        </p:txBody>
      </p:sp>
      <p:pic>
        <p:nvPicPr>
          <p:cNvPr id="6" name="Picture 5" descr="Fig 2.7.tif"/>
          <p:cNvPicPr>
            <a:picLocks noChangeAspect="1"/>
          </p:cNvPicPr>
          <p:nvPr/>
        </p:nvPicPr>
        <p:blipFill>
          <a:blip r:embed="rId2"/>
          <a:stretch>
            <a:fillRect/>
          </a:stretch>
        </p:blipFill>
        <p:spPr>
          <a:xfrm>
            <a:off x="9686925" y="148431"/>
            <a:ext cx="1028699" cy="102869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Leibniz (</a:t>
            </a:r>
            <a:r>
              <a:rPr lang="en-US" u="sng" dirty="0" err="1">
                <a:latin typeface="Century Schoolbook" panose="02040604050505020304" pitchFamily="18" charset="0"/>
              </a:rPr>
              <a:t>Innatist</a:t>
            </a:r>
            <a:r>
              <a:rPr lang="en-US" u="sng" dirty="0">
                <a:latin typeface="Century Schoolbook" panose="02040604050505020304" pitchFamily="18" charset="0"/>
              </a:rPr>
              <a:t>) on necessary truths</a:t>
            </a:r>
          </a:p>
        </p:txBody>
      </p:sp>
      <p:sp>
        <p:nvSpPr>
          <p:cNvPr id="3" name="Content Placeholder 2"/>
          <p:cNvSpPr>
            <a:spLocks noGrp="1"/>
          </p:cNvSpPr>
          <p:nvPr>
            <p:ph idx="1"/>
          </p:nvPr>
        </p:nvSpPr>
        <p:spPr>
          <a:xfrm>
            <a:off x="304800" y="1253331"/>
            <a:ext cx="11601450" cy="5328444"/>
          </a:xfrm>
        </p:spPr>
        <p:txBody>
          <a:bodyPr>
            <a:normAutofit fontScale="77500" lnSpcReduction="20000"/>
          </a:bodyPr>
          <a:lstStyle/>
          <a:p>
            <a:r>
              <a:rPr lang="en-GB" dirty="0">
                <a:latin typeface="Century Schoolbook" panose="02040604050505020304" pitchFamily="18" charset="0"/>
              </a:rPr>
              <a:t>A proposition is necessary if it </a:t>
            </a:r>
            <a:r>
              <a:rPr lang="en-GB" i="1" dirty="0">
                <a:latin typeface="Century Schoolbook" panose="02040604050505020304" pitchFamily="18" charset="0"/>
              </a:rPr>
              <a:t>must</a:t>
            </a:r>
            <a:r>
              <a:rPr lang="en-GB" dirty="0">
                <a:latin typeface="Century Schoolbook" panose="02040604050505020304" pitchFamily="18" charset="0"/>
              </a:rPr>
              <a:t> be true (if it is true), or </a:t>
            </a:r>
            <a:r>
              <a:rPr lang="en-GB" i="1" dirty="0">
                <a:latin typeface="Century Schoolbook" panose="02040604050505020304" pitchFamily="18" charset="0"/>
              </a:rPr>
              <a:t>must</a:t>
            </a:r>
            <a:r>
              <a:rPr lang="en-GB" dirty="0">
                <a:latin typeface="Century Schoolbook" panose="02040604050505020304" pitchFamily="18" charset="0"/>
              </a:rPr>
              <a:t> be false (if it is false)</a:t>
            </a:r>
          </a:p>
          <a:p>
            <a:pPr lvl="1"/>
            <a:r>
              <a:rPr lang="en-GB" dirty="0">
                <a:latin typeface="Century Schoolbook" panose="02040604050505020304" pitchFamily="18" charset="0"/>
              </a:rPr>
              <a:t>2 + 2 = 4; all squares have three sides.</a:t>
            </a:r>
          </a:p>
          <a:p>
            <a:pPr lvl="1"/>
            <a:endParaRPr lang="en-GB" dirty="0">
              <a:latin typeface="Century Schoolbook" panose="02040604050505020304" pitchFamily="18" charset="0"/>
            </a:endParaRPr>
          </a:p>
          <a:p>
            <a:r>
              <a:rPr lang="en-GB" dirty="0">
                <a:latin typeface="Century Schoolbook" panose="02040604050505020304" pitchFamily="18" charset="0"/>
              </a:rPr>
              <a:t>A proposition that </a:t>
            </a:r>
            <a:r>
              <a:rPr lang="en-GB" i="1" dirty="0">
                <a:latin typeface="Century Schoolbook" panose="02040604050505020304" pitchFamily="18" charset="0"/>
              </a:rPr>
              <a:t>could</a:t>
            </a:r>
            <a:r>
              <a:rPr lang="en-GB" dirty="0">
                <a:latin typeface="Century Schoolbook" panose="02040604050505020304" pitchFamily="18" charset="0"/>
              </a:rPr>
              <a:t> be true or false is contingent </a:t>
            </a:r>
          </a:p>
          <a:p>
            <a:pPr lvl="1"/>
            <a:r>
              <a:rPr lang="en-GB" dirty="0">
                <a:latin typeface="Century Schoolbook" panose="02040604050505020304" pitchFamily="18" charset="0"/>
              </a:rPr>
              <a:t>Of course, it will </a:t>
            </a:r>
            <a:r>
              <a:rPr lang="en-GB" i="1" dirty="0">
                <a:latin typeface="Century Schoolbook" panose="02040604050505020304" pitchFamily="18" charset="0"/>
              </a:rPr>
              <a:t>be</a:t>
            </a:r>
            <a:r>
              <a:rPr lang="en-GB" dirty="0">
                <a:latin typeface="Century Schoolbook" panose="02040604050505020304" pitchFamily="18" charset="0"/>
              </a:rPr>
              <a:t> either true or false, but the world could have been different </a:t>
            </a:r>
          </a:p>
          <a:p>
            <a:pPr lvl="1"/>
            <a:r>
              <a:rPr lang="en-GB" dirty="0">
                <a:latin typeface="Century Schoolbook" panose="02040604050505020304" pitchFamily="18" charset="0"/>
              </a:rPr>
              <a:t>You could have been doing something other than reading this slide.</a:t>
            </a:r>
          </a:p>
          <a:p>
            <a:pPr lvl="1"/>
            <a:endParaRPr lang="en-GB" dirty="0">
              <a:latin typeface="Century Schoolbook" panose="02040604050505020304" pitchFamily="18" charset="0"/>
            </a:endParaRPr>
          </a:p>
          <a:p>
            <a:r>
              <a:rPr lang="en-US" dirty="0">
                <a:latin typeface="Century Schoolbook" panose="02040604050505020304" pitchFamily="18" charset="0"/>
              </a:rPr>
              <a:t>Experience tells us how things are, but not how things have to be.</a:t>
            </a:r>
          </a:p>
          <a:p>
            <a:endParaRPr lang="en-US" dirty="0">
              <a:latin typeface="Century Schoolbook" panose="02040604050505020304" pitchFamily="18" charset="0"/>
            </a:endParaRPr>
          </a:p>
          <a:p>
            <a:r>
              <a:rPr lang="en-US" dirty="0">
                <a:latin typeface="Century Schoolbook" panose="02040604050505020304" pitchFamily="18" charset="0"/>
              </a:rPr>
              <a:t>Experience gives us knowledge of particulars, not universals.</a:t>
            </a:r>
          </a:p>
          <a:p>
            <a:endParaRPr lang="en-US" dirty="0">
              <a:latin typeface="Century Schoolbook" panose="02040604050505020304" pitchFamily="18" charset="0"/>
            </a:endParaRPr>
          </a:p>
          <a:p>
            <a:r>
              <a:rPr lang="en-US" dirty="0">
                <a:latin typeface="Century Schoolbook" panose="02040604050505020304" pitchFamily="18" charset="0"/>
              </a:rPr>
              <a:t>So necessary truths must be known a priori.</a:t>
            </a:r>
          </a:p>
          <a:p>
            <a:endParaRPr lang="en-US" dirty="0">
              <a:latin typeface="Century Schoolbook" panose="02040604050505020304" pitchFamily="18" charset="0"/>
            </a:endParaRPr>
          </a:p>
          <a:p>
            <a:r>
              <a:rPr lang="en-GB" dirty="0">
                <a:latin typeface="Century Schoolbook" panose="02040604050505020304" pitchFamily="18" charset="0"/>
              </a:rPr>
              <a:t>Because these truths are not conscious, we need to discover them </a:t>
            </a:r>
          </a:p>
          <a:p>
            <a:pPr lvl="1"/>
            <a:r>
              <a:rPr lang="en-GB" dirty="0">
                <a:latin typeface="Century Schoolbook" panose="02040604050505020304" pitchFamily="18" charset="0"/>
              </a:rPr>
              <a:t>We do so by attending to </a:t>
            </a:r>
            <a:r>
              <a:rPr lang="en-GB" i="1" dirty="0">
                <a:latin typeface="Century Schoolbook" panose="02040604050505020304" pitchFamily="18" charset="0"/>
              </a:rPr>
              <a:t>‘what is already in our minds’. </a:t>
            </a:r>
          </a:p>
          <a:p>
            <a:pPr lvl="1"/>
            <a:endParaRPr lang="en-GB" dirty="0">
              <a:latin typeface="Century Schoolbook" panose="02040604050505020304" pitchFamily="18" charset="0"/>
            </a:endParaRPr>
          </a:p>
          <a:p>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Innatism: Experience triggers innate knowledge</a:t>
            </a:r>
          </a:p>
        </p:txBody>
      </p:sp>
      <p:sp>
        <p:nvSpPr>
          <p:cNvPr id="3" name="Content Placeholder 2"/>
          <p:cNvSpPr>
            <a:spLocks noGrp="1"/>
          </p:cNvSpPr>
          <p:nvPr>
            <p:ph idx="1"/>
          </p:nvPr>
        </p:nvSpPr>
        <p:spPr>
          <a:xfrm>
            <a:off x="371474" y="1177925"/>
            <a:ext cx="11572875" cy="4351338"/>
          </a:xfrm>
        </p:spPr>
        <p:txBody>
          <a:bodyPr>
            <a:noAutofit/>
          </a:bodyPr>
          <a:lstStyle/>
          <a:p>
            <a:r>
              <a:rPr lang="en-GB" sz="2000" dirty="0">
                <a:latin typeface="Century Schoolbook" panose="02040604050505020304" pitchFamily="18" charset="0"/>
              </a:rPr>
              <a:t>Since we are not consciously aware of this knowledge from birth, there is some point at which we first come to be aware of it.</a:t>
            </a:r>
          </a:p>
          <a:p>
            <a:endParaRPr lang="en-GB" sz="2000" dirty="0">
              <a:latin typeface="Century Schoolbook" panose="02040604050505020304" pitchFamily="18" charset="0"/>
            </a:endParaRPr>
          </a:p>
          <a:p>
            <a:r>
              <a:rPr lang="en-GB" sz="2000" dirty="0">
                <a:latin typeface="Century Schoolbook" panose="02040604050505020304" pitchFamily="18" charset="0"/>
              </a:rPr>
              <a:t>Experience ‘triggers’ our awareness of the knowledge.</a:t>
            </a:r>
          </a:p>
          <a:p>
            <a:endParaRPr lang="en-GB" sz="2000" dirty="0">
              <a:latin typeface="Century Schoolbook" panose="02040604050505020304" pitchFamily="18" charset="0"/>
            </a:endParaRPr>
          </a:p>
          <a:p>
            <a:pPr>
              <a:lnSpc>
                <a:spcPct val="90000"/>
              </a:lnSpc>
            </a:pPr>
            <a:r>
              <a:rPr lang="en-US" sz="2000" dirty="0">
                <a:latin typeface="Century Schoolbook" panose="02040604050505020304" pitchFamily="18" charset="0"/>
              </a:rPr>
              <a:t>What is ‘triggering’?</a:t>
            </a:r>
          </a:p>
          <a:p>
            <a:pPr lvl="1">
              <a:lnSpc>
                <a:spcPct val="90000"/>
              </a:lnSpc>
            </a:pPr>
            <a:r>
              <a:rPr lang="en-US" sz="1600" dirty="0">
                <a:latin typeface="Century Schoolbook" panose="02040604050505020304" pitchFamily="18" charset="0"/>
              </a:rPr>
              <a:t>E.g. Birds sing the song of their species after hearing just a small part of it. So it can’t be learned from experience.</a:t>
            </a:r>
          </a:p>
          <a:p>
            <a:endParaRPr lang="en-US" sz="2000" dirty="0">
              <a:latin typeface="Century Schoolbook" panose="02040604050505020304" pitchFamily="18" charset="0"/>
            </a:endParaRPr>
          </a:p>
          <a:p>
            <a:r>
              <a:rPr lang="en-US" sz="2000" dirty="0">
                <a:latin typeface="Century Schoolbook" panose="02040604050505020304" pitchFamily="18" charset="0"/>
              </a:rPr>
              <a:t>Carruthers: cognitive capacities have genetic base, but develop in response to experience (e.g. language); why not concepts and knowledge?</a:t>
            </a:r>
          </a:p>
          <a:p>
            <a:pPr lvl="1"/>
            <a:r>
              <a:rPr lang="en-US" sz="1600" dirty="0">
                <a:latin typeface="Century Schoolbook" panose="02040604050505020304" pitchFamily="18" charset="0"/>
              </a:rPr>
              <a:t>E.g. around 3–4 months, babies quickly start thinking of physical objects </a:t>
            </a:r>
            <a:r>
              <a:rPr lang="en-GB" sz="1600" dirty="0">
                <a:latin typeface="Century Schoolbook" panose="02040604050505020304" pitchFamily="18" charset="0"/>
              </a:rPr>
              <a:t>as something that can exist outside their experience.</a:t>
            </a:r>
          </a:p>
          <a:p>
            <a:pPr lvl="1"/>
            <a:endParaRPr lang="en-GB" sz="1600" dirty="0">
              <a:latin typeface="Century Schoolbook" panose="02040604050505020304" pitchFamily="18" charset="0"/>
            </a:endParaRPr>
          </a:p>
          <a:p>
            <a:r>
              <a:rPr lang="en-GB" sz="2000" dirty="0">
                <a:latin typeface="Century Schoolbook" panose="02040604050505020304" pitchFamily="18" charset="0"/>
              </a:rPr>
              <a:t>Our capacity for thinking about the world (reason) is ‘</a:t>
            </a:r>
            <a:r>
              <a:rPr lang="en-GB" sz="2000" dirty="0" err="1">
                <a:latin typeface="Century Schoolbook" panose="02040604050505020304" pitchFamily="18" charset="0"/>
              </a:rPr>
              <a:t>preshaped</a:t>
            </a:r>
            <a:r>
              <a:rPr lang="en-GB" sz="2000" dirty="0">
                <a:latin typeface="Century Schoolbook" panose="02040604050505020304" pitchFamily="18" charset="0"/>
              </a:rPr>
              <a:t>’ or ‘predisposed’ towards certain true thoughts.</a:t>
            </a:r>
            <a:endParaRPr lang="en-US" sz="2000" dirty="0">
              <a:latin typeface="Century Schoolbook" panose="02040604050505020304" pitchFamily="18" charset="0"/>
            </a:endParaRPr>
          </a:p>
          <a:p>
            <a:endParaRPr lang="en-US" sz="20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Innatism vs empiricism</a:t>
            </a:r>
          </a:p>
        </p:txBody>
      </p:sp>
      <p:sp>
        <p:nvSpPr>
          <p:cNvPr id="3" name="Content Placeholder 2"/>
          <p:cNvSpPr>
            <a:spLocks noGrp="1"/>
          </p:cNvSpPr>
          <p:nvPr>
            <p:ph idx="1"/>
          </p:nvPr>
        </p:nvSpPr>
        <p:spPr>
          <a:xfrm>
            <a:off x="400049" y="1253331"/>
            <a:ext cx="11382375" cy="4351338"/>
          </a:xfrm>
        </p:spPr>
        <p:txBody>
          <a:bodyPr>
            <a:normAutofit/>
          </a:bodyPr>
          <a:lstStyle/>
          <a:p>
            <a:r>
              <a:rPr lang="en-US" dirty="0">
                <a:latin typeface="Century Schoolbook" panose="02040604050505020304" pitchFamily="18" charset="0"/>
              </a:rPr>
              <a:t>If innate knowledge doesn’t come from experience, where does it come from? How is it already part of the mind?</a:t>
            </a:r>
          </a:p>
          <a:p>
            <a:pPr lvl="1"/>
            <a:r>
              <a:rPr lang="en-US" dirty="0">
                <a:latin typeface="Century Schoolbook" panose="02040604050505020304" pitchFamily="18" charset="0"/>
              </a:rPr>
              <a:t>Plato: existence before birth</a:t>
            </a:r>
          </a:p>
          <a:p>
            <a:pPr lvl="1"/>
            <a:r>
              <a:rPr lang="en-US" dirty="0">
                <a:latin typeface="Century Schoolbook" panose="02040604050505020304" pitchFamily="18" charset="0"/>
              </a:rPr>
              <a:t>Descartes: God</a:t>
            </a:r>
          </a:p>
          <a:p>
            <a:pPr lvl="1"/>
            <a:endParaRPr lang="en-US" dirty="0">
              <a:latin typeface="Century Schoolbook" panose="02040604050505020304" pitchFamily="18" charset="0"/>
            </a:endParaRPr>
          </a:p>
          <a:p>
            <a:r>
              <a:rPr lang="en-US" dirty="0">
                <a:latin typeface="Century Schoolbook" panose="02040604050505020304" pitchFamily="18" charset="0"/>
              </a:rPr>
              <a:t>Empiricist account: Innate knowledge derives from evolution</a:t>
            </a:r>
          </a:p>
          <a:p>
            <a:pPr lvl="1"/>
            <a:r>
              <a:rPr lang="en-US" dirty="0">
                <a:latin typeface="Century Schoolbook" panose="02040604050505020304" pitchFamily="18" charset="0"/>
              </a:rPr>
              <a:t>It is genetically encoded that </a:t>
            </a:r>
            <a:r>
              <a:rPr lang="en-GB" dirty="0">
                <a:latin typeface="Century Schoolbook" panose="02040604050505020304" pitchFamily="18" charset="0"/>
              </a:rPr>
              <a:t>we will develop the relevant concepts and use the knowledge at a certain point in cognitive development under certain conditions</a:t>
            </a:r>
          </a:p>
          <a:p>
            <a:pPr lvl="1"/>
            <a:r>
              <a:rPr lang="en-GB" dirty="0">
                <a:latin typeface="Century Schoolbook" panose="02040604050505020304" pitchFamily="18" charset="0"/>
              </a:rPr>
              <a:t>This development is the product of natural selection.</a:t>
            </a: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100" y="1325562"/>
            <a:ext cx="11410950" cy="4770437"/>
          </a:xfrm>
        </p:spPr>
        <p:txBody>
          <a:bodyPr>
            <a:normAutofit lnSpcReduction="10000"/>
          </a:bodyPr>
          <a:lstStyle/>
          <a:p>
            <a:pPr marL="0" indent="0">
              <a:buNone/>
            </a:pPr>
            <a:r>
              <a:rPr lang="en-US" sz="3200" u="sng" dirty="0">
                <a:latin typeface="Century Schoolbook" panose="02040604050505020304" pitchFamily="18" charset="0"/>
              </a:rPr>
              <a:t>Locke’s definitions</a:t>
            </a:r>
          </a:p>
          <a:p>
            <a:pPr marL="0" indent="0">
              <a:buNone/>
            </a:pPr>
            <a:endParaRPr lang="en-US" sz="3200" u="sng" dirty="0">
              <a:latin typeface="Century Schoolbook" panose="02040604050505020304" pitchFamily="18" charset="0"/>
            </a:endParaRPr>
          </a:p>
          <a:p>
            <a:r>
              <a:rPr lang="en-US" dirty="0">
                <a:latin typeface="Century Schoolbook" panose="02040604050505020304" pitchFamily="18" charset="0"/>
              </a:rPr>
              <a:t>Idea: </a:t>
            </a:r>
            <a:r>
              <a:rPr lang="en-GB" dirty="0">
                <a:latin typeface="Century Schoolbook" panose="02040604050505020304" pitchFamily="18" charset="0"/>
              </a:rPr>
              <a:t>‘whatever it is that the mind can be employed about in thinking’</a:t>
            </a:r>
          </a:p>
          <a:p>
            <a:pPr lvl="1"/>
            <a:r>
              <a:rPr lang="en-GB" dirty="0">
                <a:latin typeface="Century Schoolbook" panose="02040604050505020304" pitchFamily="18" charset="0"/>
              </a:rPr>
              <a:t>A complete thought, ‘bananas are yellow’</a:t>
            </a:r>
          </a:p>
          <a:p>
            <a:pPr lvl="1"/>
            <a:r>
              <a:rPr lang="en-GB" dirty="0">
                <a:latin typeface="Century Schoolbook" panose="02040604050505020304" pitchFamily="18" charset="0"/>
              </a:rPr>
              <a:t>A sensation, e.g. of yellow</a:t>
            </a:r>
          </a:p>
          <a:p>
            <a:pPr lvl="1"/>
            <a:r>
              <a:rPr lang="en-GB" dirty="0">
                <a:latin typeface="Century Schoolbook" panose="02040604050505020304" pitchFamily="18" charset="0"/>
              </a:rPr>
              <a:t>A concept, e.g. YELLOW.</a:t>
            </a:r>
          </a:p>
          <a:p>
            <a:pPr lvl="1"/>
            <a:endParaRPr lang="en-GB" dirty="0">
              <a:latin typeface="Century Schoolbook" panose="02040604050505020304" pitchFamily="18" charset="0"/>
            </a:endParaRPr>
          </a:p>
          <a:p>
            <a:r>
              <a:rPr lang="en-GB" dirty="0">
                <a:latin typeface="Century Schoolbook" panose="02040604050505020304" pitchFamily="18" charset="0"/>
              </a:rPr>
              <a:t>Innate ideas: ‘thoughts printed on to the soul at the point of existence, which it brings into the world with it’</a:t>
            </a:r>
          </a:p>
          <a:p>
            <a:pPr lvl="1"/>
            <a:r>
              <a:rPr lang="en-GB" dirty="0">
                <a:latin typeface="Century Schoolbook" panose="02040604050505020304" pitchFamily="18" charset="0"/>
              </a:rPr>
              <a:t>Possible examples: ‘Whatever is, is’; ‘It is impossible for the same thing to be and not to be’. </a:t>
            </a:r>
          </a:p>
          <a:p>
            <a:endParaRPr lang="en-GB" dirty="0">
              <a:latin typeface="Century Schoolbook" panose="02040604050505020304" pitchFamily="18" charset="0"/>
            </a:endParaRPr>
          </a:p>
          <a:p>
            <a:endParaRPr lang="en-US" dirty="0">
              <a:latin typeface="Century Schoolbook" panose="02040604050505020304" pitchFamily="18" charset="0"/>
            </a:endParaRPr>
          </a:p>
        </p:txBody>
      </p:sp>
      <p:sp>
        <p:nvSpPr>
          <p:cNvPr id="5" name="Title 1">
            <a:extLst>
              <a:ext uri="{FF2B5EF4-FFF2-40B4-BE49-F238E27FC236}">
                <a16:creationId xmlns:a16="http://schemas.microsoft.com/office/drawing/2014/main" id="{EB755867-0C5C-4C9A-9E20-FDFDA3726F43}"/>
              </a:ext>
            </a:extLst>
          </p:cNvPr>
          <p:cNvSpPr txBox="1">
            <a:spLocks/>
          </p:cNvSpPr>
          <p:nvPr/>
        </p:nvSpPr>
        <p:spPr>
          <a:xfrm>
            <a:off x="0" y="-209550"/>
            <a:ext cx="12192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u="sng" dirty="0">
                <a:latin typeface="Century Schoolbook" panose="02040604050505020304" pitchFamily="18" charset="0"/>
              </a:rPr>
              <a:t>Locke (Empiricist) vs Innate Ideas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962025"/>
            <a:ext cx="11820525" cy="5895975"/>
          </a:xfrm>
        </p:spPr>
        <p:txBody>
          <a:bodyPr>
            <a:normAutofit fontScale="70000" lnSpcReduction="20000"/>
          </a:bodyPr>
          <a:lstStyle/>
          <a:p>
            <a:pPr marL="0" indent="0">
              <a:buNone/>
            </a:pPr>
            <a:r>
              <a:rPr lang="en-US" sz="3200" u="sng" dirty="0">
                <a:latin typeface="Century Schoolbook" panose="02040604050505020304" pitchFamily="18" charset="0"/>
              </a:rPr>
              <a:t>Locke’s argument</a:t>
            </a:r>
          </a:p>
          <a:p>
            <a:pPr lvl="0"/>
            <a:r>
              <a:rPr lang="en-GB" dirty="0">
                <a:latin typeface="Century Schoolbook" panose="02040604050505020304" pitchFamily="18" charset="0"/>
              </a:rPr>
              <a:t>If there is innate knowledge, it is universal.</a:t>
            </a:r>
          </a:p>
          <a:p>
            <a:pPr lvl="0"/>
            <a:endParaRPr lang="en-GB" dirty="0">
              <a:latin typeface="Century Schoolbook" panose="02040604050505020304" pitchFamily="18" charset="0"/>
            </a:endParaRPr>
          </a:p>
          <a:p>
            <a:r>
              <a:rPr lang="en-GB" dirty="0">
                <a:latin typeface="Century Schoolbook" panose="02040604050505020304" pitchFamily="18" charset="0"/>
              </a:rPr>
              <a:t>For an idea to be part of the mind, Locke says, the mind (the person) must know or be conscious of it: </a:t>
            </a:r>
          </a:p>
          <a:p>
            <a:pPr lvl="1"/>
            <a:r>
              <a:rPr lang="en-GB" dirty="0">
                <a:latin typeface="Century Schoolbook" panose="02040604050505020304" pitchFamily="18" charset="0"/>
              </a:rPr>
              <a:t>‘It seems to me nearly a contradiction to say that there are truths imprinted on the soul that it doesn’t perceive or understand. No proposition can be said to be in the mind which it has never known or been conscious of.’ </a:t>
            </a:r>
          </a:p>
          <a:p>
            <a:pPr lvl="1"/>
            <a:endParaRPr lang="en-GB" dirty="0">
              <a:latin typeface="Century Schoolbook" panose="02040604050505020304" pitchFamily="18" charset="0"/>
            </a:endParaRPr>
          </a:p>
          <a:p>
            <a:r>
              <a:rPr lang="en-GB" dirty="0">
                <a:latin typeface="Century Schoolbook" panose="02040604050505020304" pitchFamily="18" charset="0"/>
              </a:rPr>
              <a:t>Therefore, innate knowledge is knowledge that every human being is or has been conscious of.</a:t>
            </a:r>
          </a:p>
          <a:p>
            <a:endParaRPr lang="en-GB" dirty="0">
              <a:latin typeface="Century Schoolbook" panose="02040604050505020304" pitchFamily="18" charset="0"/>
            </a:endParaRPr>
          </a:p>
          <a:p>
            <a:pPr lvl="0"/>
            <a:r>
              <a:rPr lang="en-GB" dirty="0">
                <a:latin typeface="Century Schoolbook" panose="02040604050505020304" pitchFamily="18" charset="0"/>
              </a:rPr>
              <a:t>Children and ‘idiots’ (people with severe learning disabilities) do not know theorems in geometry or ‘It is impossible for the same thing to be and not to be’ </a:t>
            </a:r>
          </a:p>
          <a:p>
            <a:pPr lvl="1"/>
            <a:r>
              <a:rPr lang="en-GB" dirty="0">
                <a:latin typeface="Century Schoolbook" panose="02040604050505020304" pitchFamily="18" charset="0"/>
              </a:rPr>
              <a:t>They do not know these claims, because they do not understand them.</a:t>
            </a:r>
          </a:p>
          <a:p>
            <a:pPr lvl="1"/>
            <a:endParaRPr lang="en-GB" dirty="0">
              <a:latin typeface="Century Schoolbook" panose="02040604050505020304" pitchFamily="18" charset="0"/>
            </a:endParaRPr>
          </a:p>
          <a:p>
            <a:pPr lvl="0"/>
            <a:r>
              <a:rPr lang="en-GB" dirty="0">
                <a:latin typeface="Century Schoolbook" panose="02040604050505020304" pitchFamily="18" charset="0"/>
              </a:rPr>
              <a:t>Therefore, these claims are not innate.</a:t>
            </a:r>
          </a:p>
          <a:p>
            <a:pPr lvl="0"/>
            <a:endParaRPr lang="en-GB" dirty="0">
              <a:latin typeface="Century Schoolbook" panose="02040604050505020304" pitchFamily="18" charset="0"/>
            </a:endParaRPr>
          </a:p>
          <a:p>
            <a:pPr lvl="0"/>
            <a:r>
              <a:rPr lang="en-GB" dirty="0">
                <a:latin typeface="Century Schoolbook" panose="02040604050505020304" pitchFamily="18" charset="0"/>
              </a:rPr>
              <a:t>There are no claims that are universally accepted, including by children and ‘idiots’.</a:t>
            </a:r>
          </a:p>
          <a:p>
            <a:pPr lvl="0"/>
            <a:endParaRPr lang="en-GB" dirty="0">
              <a:latin typeface="Century Schoolbook" panose="02040604050505020304" pitchFamily="18" charset="0"/>
            </a:endParaRPr>
          </a:p>
          <a:p>
            <a:r>
              <a:rPr lang="en-GB" dirty="0">
                <a:latin typeface="Century Schoolbook" panose="02040604050505020304" pitchFamily="18" charset="0"/>
              </a:rPr>
              <a:t>Therefore, there is no innate knowledge.</a:t>
            </a:r>
            <a:endParaRPr lang="en-US" dirty="0">
              <a:latin typeface="Century Schoolbook" panose="02040604050505020304" pitchFamily="18" charset="0"/>
            </a:endParaRPr>
          </a:p>
          <a:p>
            <a:endParaRPr lang="en-GB" dirty="0">
              <a:latin typeface="Century Schoolbook" panose="02040604050505020304" pitchFamily="18" charset="0"/>
            </a:endParaRPr>
          </a:p>
          <a:p>
            <a:endParaRPr lang="en-GB" dirty="0">
              <a:latin typeface="Century Schoolbook" panose="02040604050505020304" pitchFamily="18" charset="0"/>
            </a:endParaRPr>
          </a:p>
          <a:p>
            <a:endParaRPr lang="en-US" dirty="0">
              <a:latin typeface="Century Schoolbook" panose="02040604050505020304" pitchFamily="18" charset="0"/>
            </a:endParaRPr>
          </a:p>
        </p:txBody>
      </p:sp>
      <p:sp>
        <p:nvSpPr>
          <p:cNvPr id="6" name="Title 1">
            <a:extLst>
              <a:ext uri="{FF2B5EF4-FFF2-40B4-BE49-F238E27FC236}">
                <a16:creationId xmlns:a16="http://schemas.microsoft.com/office/drawing/2014/main" id="{CC79DDDC-F118-4990-A3DF-30490A9C772C}"/>
              </a:ext>
            </a:extLst>
          </p:cNvPr>
          <p:cNvSpPr>
            <a:spLocks noGrp="1"/>
          </p:cNvSpPr>
          <p:nvPr>
            <p:ph type="title"/>
          </p:nvPr>
        </p:nvSpPr>
        <p:spPr>
          <a:xfrm>
            <a:off x="0" y="-209550"/>
            <a:ext cx="12192000" cy="1325563"/>
          </a:xfrm>
        </p:spPr>
        <p:txBody>
          <a:bodyPr/>
          <a:lstStyle/>
          <a:p>
            <a:pPr algn="ctr"/>
            <a:r>
              <a:rPr lang="en-US" u="sng" dirty="0">
                <a:latin typeface="Century Schoolbook" panose="02040604050505020304" pitchFamily="18" charset="0"/>
              </a:rPr>
              <a:t>Locke (Empiricist) vs Innate Ideas</a:t>
            </a:r>
          </a:p>
        </p:txBody>
      </p:sp>
    </p:spTree>
    <p:extLst>
      <p:ext uri="{BB962C8B-B14F-4D97-AF65-F5344CB8AC3E}">
        <p14:creationId xmlns:p14="http://schemas.microsoft.com/office/powerpoint/2010/main" val="628878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923925"/>
            <a:ext cx="11820525" cy="5895975"/>
          </a:xfrm>
        </p:spPr>
        <p:txBody>
          <a:bodyPr>
            <a:normAutofit/>
          </a:bodyPr>
          <a:lstStyle/>
          <a:p>
            <a:pPr marL="0" indent="0">
              <a:buNone/>
            </a:pPr>
            <a:r>
              <a:rPr lang="en-US" sz="3200" u="sng" dirty="0">
                <a:latin typeface="Century Schoolbook" panose="02040604050505020304" pitchFamily="18" charset="0"/>
              </a:rPr>
              <a:t>Locke’s rejections of alternative definitions of innate</a:t>
            </a:r>
          </a:p>
          <a:p>
            <a:endParaRPr lang="en-GB" dirty="0">
              <a:latin typeface="Century Schoolbook" panose="02040604050505020304" pitchFamily="18" charset="0"/>
            </a:endParaRPr>
          </a:p>
          <a:p>
            <a:endParaRPr lang="en-GB" dirty="0">
              <a:latin typeface="Century Schoolbook" panose="02040604050505020304" pitchFamily="18" charset="0"/>
            </a:endParaRPr>
          </a:p>
          <a:p>
            <a:endParaRPr lang="en-US" dirty="0">
              <a:latin typeface="Century Schoolbook" panose="02040604050505020304" pitchFamily="18" charset="0"/>
            </a:endParaRPr>
          </a:p>
        </p:txBody>
      </p:sp>
      <p:sp>
        <p:nvSpPr>
          <p:cNvPr id="6" name="Title 1">
            <a:extLst>
              <a:ext uri="{FF2B5EF4-FFF2-40B4-BE49-F238E27FC236}">
                <a16:creationId xmlns:a16="http://schemas.microsoft.com/office/drawing/2014/main" id="{CC79DDDC-F118-4990-A3DF-30490A9C772C}"/>
              </a:ext>
            </a:extLst>
          </p:cNvPr>
          <p:cNvSpPr>
            <a:spLocks noGrp="1"/>
          </p:cNvSpPr>
          <p:nvPr>
            <p:ph type="title"/>
          </p:nvPr>
        </p:nvSpPr>
        <p:spPr>
          <a:xfrm>
            <a:off x="0" y="-209550"/>
            <a:ext cx="12192000" cy="1325563"/>
          </a:xfrm>
        </p:spPr>
        <p:txBody>
          <a:bodyPr/>
          <a:lstStyle/>
          <a:p>
            <a:pPr algn="ctr"/>
            <a:r>
              <a:rPr lang="en-US" u="sng" dirty="0">
                <a:latin typeface="Century Schoolbook" panose="02040604050505020304" pitchFamily="18" charset="0"/>
              </a:rPr>
              <a:t>Locke (Empiricist) vs Innate Ideas</a:t>
            </a:r>
          </a:p>
        </p:txBody>
      </p:sp>
      <p:sp>
        <p:nvSpPr>
          <p:cNvPr id="5" name="TextBox 4">
            <a:extLst>
              <a:ext uri="{FF2B5EF4-FFF2-40B4-BE49-F238E27FC236}">
                <a16:creationId xmlns:a16="http://schemas.microsoft.com/office/drawing/2014/main" id="{41DE23CE-07D8-422E-9A3A-8D278933340B}"/>
              </a:ext>
            </a:extLst>
          </p:cNvPr>
          <p:cNvSpPr txBox="1"/>
          <p:nvPr/>
        </p:nvSpPr>
        <p:spPr>
          <a:xfrm>
            <a:off x="219075" y="1454914"/>
            <a:ext cx="11610975" cy="5632311"/>
          </a:xfrm>
          <a:prstGeom prst="rect">
            <a:avLst/>
          </a:prstGeom>
          <a:noFill/>
        </p:spPr>
        <p:txBody>
          <a:bodyPr wrap="square">
            <a:spAutoFit/>
          </a:bodyPr>
          <a:lstStyle/>
          <a:p>
            <a:pPr marL="285750" indent="-285750">
              <a:buFont typeface="Arial" panose="020B0604020202020204" pitchFamily="34" charset="0"/>
              <a:buChar char="•"/>
            </a:pPr>
            <a:r>
              <a:rPr lang="en-US" b="1" dirty="0">
                <a:latin typeface="Century Schoolbook" panose="02040604050505020304" pitchFamily="18" charset="0"/>
              </a:rPr>
              <a:t>Innate2: any knowledge that we can gain</a:t>
            </a:r>
          </a:p>
          <a:p>
            <a:pPr marL="742950" lvl="1" indent="-285750">
              <a:buFont typeface="Arial" panose="020B0604020202020204" pitchFamily="34" charset="0"/>
              <a:buChar char="•"/>
            </a:pPr>
            <a:r>
              <a:rPr lang="en-US" dirty="0">
                <a:latin typeface="Century Schoolbook" panose="02040604050505020304" pitchFamily="18" charset="0"/>
              </a:rPr>
              <a:t>No! The capacity for knowledge is innate</a:t>
            </a:r>
          </a:p>
          <a:p>
            <a:pPr marL="742950" lvl="1" indent="-285750">
              <a:buFont typeface="Arial" panose="020B0604020202020204" pitchFamily="34" charset="0"/>
              <a:buChar char="•"/>
            </a:pPr>
            <a:r>
              <a:rPr lang="en-US" dirty="0">
                <a:latin typeface="Century Schoolbook" panose="02040604050505020304" pitchFamily="18" charset="0"/>
              </a:rPr>
              <a:t>Compare: the capacity for sight is innate, but what we see is not.</a:t>
            </a:r>
          </a:p>
          <a:p>
            <a:pPr lvl="1"/>
            <a:endParaRPr lang="en-US" dirty="0">
              <a:latin typeface="Century Schoolbook" panose="02040604050505020304" pitchFamily="18" charset="0"/>
            </a:endParaRPr>
          </a:p>
          <a:p>
            <a:pPr marL="285750" indent="-285750">
              <a:buFont typeface="Arial" panose="020B0604020202020204" pitchFamily="34" charset="0"/>
              <a:buChar char="•"/>
            </a:pPr>
            <a:r>
              <a:rPr lang="en-US" b="1" dirty="0">
                <a:latin typeface="Century Schoolbook" panose="02040604050505020304" pitchFamily="18" charset="0"/>
              </a:rPr>
              <a:t>Innate3: </a:t>
            </a:r>
            <a:r>
              <a:rPr lang="en-GB" b="1" dirty="0">
                <a:latin typeface="Century Schoolbook" panose="02040604050505020304" pitchFamily="18" charset="0"/>
              </a:rPr>
              <a:t>what everyone knows and agrees to when they gain the use of reason</a:t>
            </a:r>
          </a:p>
          <a:p>
            <a:pPr marL="742950" lvl="1" indent="-285750">
              <a:buFont typeface="Arial" panose="020B0604020202020204" pitchFamily="34" charset="0"/>
              <a:buChar char="•"/>
            </a:pPr>
            <a:r>
              <a:rPr lang="en-GB" dirty="0">
                <a:latin typeface="Century Schoolbook" panose="02040604050505020304" pitchFamily="18" charset="0"/>
              </a:rPr>
              <a:t>What’s the connection between reason and innateness? If it’s innate, why do we need reason to discover it?</a:t>
            </a:r>
          </a:p>
          <a:p>
            <a:pPr marL="742950" lvl="1" indent="-285750">
              <a:buFont typeface="Arial" panose="020B0604020202020204" pitchFamily="34" charset="0"/>
              <a:buChar char="•"/>
            </a:pPr>
            <a:r>
              <a:rPr lang="en-GB" dirty="0">
                <a:latin typeface="Century Schoolbook" panose="02040604050505020304" pitchFamily="18" charset="0"/>
              </a:rPr>
              <a:t>Wrong anyway – children can reason before they understand many of the logical truths said to be innate.</a:t>
            </a:r>
          </a:p>
          <a:p>
            <a:pPr marL="742950" lvl="1" indent="-285750">
              <a:buFont typeface="Arial" panose="020B0604020202020204" pitchFamily="34" charset="0"/>
              <a:buChar char="•"/>
            </a:pPr>
            <a:endParaRPr lang="en-GB" b="1" dirty="0">
              <a:latin typeface="Century Schoolbook" panose="02040604050505020304" pitchFamily="18" charset="0"/>
            </a:endParaRPr>
          </a:p>
          <a:p>
            <a:pPr marL="285750" indent="-285750">
              <a:buFont typeface="Arial" panose="020B0604020202020204" pitchFamily="34" charset="0"/>
              <a:buChar char="•"/>
            </a:pPr>
            <a:r>
              <a:rPr lang="en-US" b="1" dirty="0">
                <a:latin typeface="Century Schoolbook" panose="02040604050505020304" pitchFamily="18" charset="0"/>
              </a:rPr>
              <a:t>Innate4: knowledge gained at some point after the use of reason</a:t>
            </a:r>
          </a:p>
          <a:p>
            <a:pPr marL="742950" lvl="1" indent="-285750">
              <a:buFont typeface="Arial" panose="020B0604020202020204" pitchFamily="34" charset="0"/>
              <a:buChar char="•"/>
            </a:pPr>
            <a:r>
              <a:rPr lang="en-US" dirty="0">
                <a:latin typeface="Century Schoolbook" panose="02040604050505020304" pitchFamily="18" charset="0"/>
              </a:rPr>
              <a:t>Hopeless – lots of empirical knowledge qualifies.</a:t>
            </a:r>
          </a:p>
          <a:p>
            <a:pPr marL="742950" lvl="1"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b="1" dirty="0">
                <a:latin typeface="Century Schoolbook" panose="02040604050505020304" pitchFamily="18" charset="0"/>
              </a:rPr>
              <a:t>Innate5: knowledge that is assented to as promptly as it is understood, ‘self-evident’</a:t>
            </a:r>
          </a:p>
          <a:p>
            <a:pPr marL="742950" lvl="1" indent="-285750">
              <a:buFont typeface="Arial" panose="020B0604020202020204" pitchFamily="34" charset="0"/>
              <a:buChar char="•"/>
            </a:pPr>
            <a:r>
              <a:rPr lang="en-US" dirty="0">
                <a:latin typeface="Century Schoolbook" panose="02040604050505020304" pitchFamily="18" charset="0"/>
              </a:rPr>
              <a:t>But many such claims depend on sense experience, e.g. ‘white is not black’</a:t>
            </a:r>
          </a:p>
          <a:p>
            <a:pPr marL="742950" lvl="1" indent="-285750">
              <a:buFont typeface="Arial" panose="020B0604020202020204" pitchFamily="34" charset="0"/>
              <a:buChar char="•"/>
            </a:pPr>
            <a:r>
              <a:rPr lang="en-US" dirty="0">
                <a:latin typeface="Century Schoolbook" panose="02040604050505020304" pitchFamily="18" charset="0"/>
              </a:rPr>
              <a:t>Alternative explanation: these claims are obvious analytic truths.</a:t>
            </a:r>
          </a:p>
          <a:p>
            <a:pPr marL="742950" lvl="1"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In addition, there is no innate knowledge because all knowledge requires concepts and there are no innate concepts.</a:t>
            </a:r>
          </a:p>
          <a:p>
            <a:pPr marL="742950" lvl="1" indent="-285750">
              <a:buFont typeface="Arial" panose="020B0604020202020204" pitchFamily="34" charset="0"/>
              <a:buChar char="•"/>
            </a:pPr>
            <a:endParaRPr lang="en-US" dirty="0">
              <a:latin typeface="Century Schoolbook" panose="02040604050505020304" pitchFamily="18" charset="0"/>
            </a:endParaRPr>
          </a:p>
        </p:txBody>
      </p:sp>
    </p:spTree>
    <p:extLst>
      <p:ext uri="{BB962C8B-B14F-4D97-AF65-F5344CB8AC3E}">
        <p14:creationId xmlns:p14="http://schemas.microsoft.com/office/powerpoint/2010/main" val="3146038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Leibniz (</a:t>
            </a:r>
            <a:r>
              <a:rPr lang="en-US" u="sng" dirty="0" err="1">
                <a:latin typeface="Century Schoolbook" panose="02040604050505020304" pitchFamily="18" charset="0"/>
              </a:rPr>
              <a:t>Innatist</a:t>
            </a:r>
            <a:r>
              <a:rPr lang="en-US" u="sng" dirty="0">
                <a:latin typeface="Century Schoolbook" panose="02040604050505020304" pitchFamily="18" charset="0"/>
              </a:rPr>
              <a:t>)’s </a:t>
            </a:r>
            <a:r>
              <a:rPr lang="en-US" u="sng" dirty="0" err="1">
                <a:latin typeface="Century Schoolbook" panose="02040604050505020304" pitchFamily="18" charset="0"/>
              </a:rPr>
              <a:t>defence</a:t>
            </a:r>
            <a:r>
              <a:rPr lang="en-US" u="sng" dirty="0">
                <a:latin typeface="Century Schoolbook" panose="02040604050505020304" pitchFamily="18" charset="0"/>
              </a:rPr>
              <a:t> against Locke</a:t>
            </a:r>
          </a:p>
        </p:txBody>
      </p:sp>
      <p:sp>
        <p:nvSpPr>
          <p:cNvPr id="3" name="Content Placeholder 2"/>
          <p:cNvSpPr>
            <a:spLocks noGrp="1"/>
          </p:cNvSpPr>
          <p:nvPr>
            <p:ph idx="1"/>
          </p:nvPr>
        </p:nvSpPr>
        <p:spPr>
          <a:xfrm>
            <a:off x="361949" y="1253330"/>
            <a:ext cx="11439525" cy="5233195"/>
          </a:xfrm>
        </p:spPr>
        <p:txBody>
          <a:bodyPr>
            <a:normAutofit fontScale="85000" lnSpcReduction="10000"/>
          </a:bodyPr>
          <a:lstStyle/>
          <a:p>
            <a:r>
              <a:rPr lang="en-GB" dirty="0">
                <a:latin typeface="Century Schoolbook" panose="02040604050505020304" pitchFamily="18" charset="0"/>
              </a:rPr>
              <a:t>We can know things without being conscious of them </a:t>
            </a:r>
          </a:p>
          <a:p>
            <a:pPr lvl="1"/>
            <a:r>
              <a:rPr lang="en-GB" dirty="0">
                <a:latin typeface="Century Schoolbook" panose="02040604050505020304" pitchFamily="18" charset="0"/>
              </a:rPr>
              <a:t>Locke is wrong to claim that an idea can only be in the mind if we are conscious of it. </a:t>
            </a:r>
          </a:p>
          <a:p>
            <a:pPr lvl="1"/>
            <a:endParaRPr lang="en-GB" dirty="0">
              <a:latin typeface="Century Schoolbook" panose="02040604050505020304" pitchFamily="18" charset="0"/>
            </a:endParaRPr>
          </a:p>
          <a:p>
            <a:r>
              <a:rPr lang="en-GB" dirty="0">
                <a:latin typeface="Century Schoolbook" panose="02040604050505020304" pitchFamily="18" charset="0"/>
              </a:rPr>
              <a:t>Necessary truths are a priori and innate, while ‘truths of fact’ are a posteriori.</a:t>
            </a:r>
          </a:p>
          <a:p>
            <a:endParaRPr lang="en-GB" dirty="0">
              <a:latin typeface="Century Schoolbook" panose="02040604050505020304" pitchFamily="18" charset="0"/>
            </a:endParaRPr>
          </a:p>
          <a:p>
            <a:r>
              <a:rPr lang="en-GB" dirty="0">
                <a:latin typeface="Century Schoolbook" panose="02040604050505020304" pitchFamily="18" charset="0"/>
              </a:rPr>
              <a:t>Innate knowledge exists as ‘a disposition, an aptitude, a preformation’ in the mind towards developing, understanding and knowing certain thoughts.</a:t>
            </a:r>
          </a:p>
          <a:p>
            <a:endParaRPr lang="en-GB" dirty="0">
              <a:latin typeface="Century Schoolbook" panose="02040604050505020304" pitchFamily="18" charset="0"/>
            </a:endParaRPr>
          </a:p>
          <a:p>
            <a:r>
              <a:rPr lang="en-GB" dirty="0">
                <a:latin typeface="Century Schoolbook" panose="02040604050505020304" pitchFamily="18" charset="0"/>
              </a:rPr>
              <a:t>‘It is impossible for the same thing to be and not to be’: this is universally accepted.</a:t>
            </a:r>
          </a:p>
          <a:p>
            <a:endParaRPr lang="en-GB" dirty="0">
              <a:latin typeface="Century Schoolbook" panose="02040604050505020304" pitchFamily="18" charset="0"/>
            </a:endParaRPr>
          </a:p>
          <a:p>
            <a:r>
              <a:rPr lang="en-GB" dirty="0">
                <a:latin typeface="Century Schoolbook" panose="02040604050505020304" pitchFamily="18" charset="0"/>
              </a:rPr>
              <a:t>We all use it, but ‘without explicitly attending to it’</a:t>
            </a:r>
          </a:p>
          <a:p>
            <a:pPr lvl="1"/>
            <a:r>
              <a:rPr lang="en-GB" dirty="0">
                <a:latin typeface="Century Schoolbook" panose="02040604050505020304" pitchFamily="18" charset="0"/>
              </a:rPr>
              <a:t>It is necessary for thought, since it is needed to distinguish the concept of one thing from the concept of something different.</a:t>
            </a:r>
          </a:p>
          <a:p>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66676"/>
            <a:ext cx="12192000" cy="876300"/>
          </a:xfrm>
        </p:spPr>
        <p:txBody>
          <a:bodyPr>
            <a:normAutofit/>
          </a:bodyPr>
          <a:lstStyle/>
          <a:p>
            <a:pPr algn="ctr" eaLnBrk="1" hangingPunct="1"/>
            <a:r>
              <a:rPr lang="en-US" u="sng" dirty="0">
                <a:latin typeface="Century Schoolbook" panose="02040604050505020304" pitchFamily="18" charset="0"/>
              </a:rPr>
              <a:t>K</a:t>
            </a:r>
            <a:r>
              <a:rPr lang="en-GB" u="sng" dirty="0" err="1">
                <a:latin typeface="Century Schoolbook" panose="02040604050505020304" pitchFamily="18" charset="0"/>
              </a:rPr>
              <a:t>ey</a:t>
            </a:r>
            <a:r>
              <a:rPr lang="en-GB" u="sng" dirty="0">
                <a:latin typeface="Century Schoolbook" panose="02040604050505020304" pitchFamily="18" charset="0"/>
              </a:rPr>
              <a:t> terms</a:t>
            </a:r>
          </a:p>
        </p:txBody>
      </p:sp>
      <p:sp>
        <p:nvSpPr>
          <p:cNvPr id="5123" name="Rectangle 3"/>
          <p:cNvSpPr>
            <a:spLocks noGrp="1" noChangeArrowheads="1"/>
          </p:cNvSpPr>
          <p:nvPr>
            <p:ph idx="1"/>
          </p:nvPr>
        </p:nvSpPr>
        <p:spPr>
          <a:xfrm>
            <a:off x="304800" y="1015999"/>
            <a:ext cx="11506200" cy="5842001"/>
          </a:xfrm>
        </p:spPr>
        <p:txBody>
          <a:bodyPr>
            <a:normAutofit fontScale="77500" lnSpcReduction="20000"/>
          </a:bodyPr>
          <a:lstStyle/>
          <a:p>
            <a:pPr marL="0" indent="0" eaLnBrk="1" hangingPunct="1">
              <a:buNone/>
            </a:pPr>
            <a:r>
              <a:rPr lang="en-GB" b="1" dirty="0">
                <a:latin typeface="Century Schoolbook" panose="02040604050505020304" pitchFamily="18" charset="0"/>
              </a:rPr>
              <a:t>Analytic proposition</a:t>
            </a:r>
            <a:r>
              <a:rPr lang="en-GB" dirty="0">
                <a:latin typeface="Century Schoolbook" panose="02040604050505020304" pitchFamily="18" charset="0"/>
              </a:rPr>
              <a:t> = true or false in virtue of the meanings of the words</a:t>
            </a:r>
          </a:p>
          <a:p>
            <a:pPr lvl="1" eaLnBrk="1" hangingPunct="1"/>
            <a:r>
              <a:rPr lang="en-GB" dirty="0">
                <a:latin typeface="Century Schoolbook" panose="02040604050505020304" pitchFamily="18" charset="0"/>
              </a:rPr>
              <a:t>E.g. Squares have four sides</a:t>
            </a:r>
          </a:p>
          <a:p>
            <a:pPr lvl="1" eaLnBrk="1" hangingPunct="1"/>
            <a:r>
              <a:rPr lang="en-GB" dirty="0">
                <a:latin typeface="Century Schoolbook" panose="02040604050505020304" pitchFamily="18" charset="0"/>
              </a:rPr>
              <a:t>Not all analytic propositions are obvious: in five days’ time, it will have been a week since the day which was tomorrow three days ago.</a:t>
            </a:r>
          </a:p>
          <a:p>
            <a:pPr lvl="1" eaLnBrk="1" hangingPunct="1"/>
            <a:endParaRPr lang="en-GB" dirty="0">
              <a:latin typeface="Century Schoolbook" panose="02040604050505020304" pitchFamily="18" charset="0"/>
            </a:endParaRPr>
          </a:p>
          <a:p>
            <a:pPr marL="0" indent="0" eaLnBrk="1" hangingPunct="1">
              <a:buNone/>
            </a:pPr>
            <a:r>
              <a:rPr lang="en-GB" b="1" dirty="0">
                <a:latin typeface="Century Schoolbook" panose="02040604050505020304" pitchFamily="18" charset="0"/>
              </a:rPr>
              <a:t>Synthetic proposition </a:t>
            </a:r>
            <a:r>
              <a:rPr lang="en-GB" dirty="0">
                <a:latin typeface="Century Schoolbook" panose="02040604050505020304" pitchFamily="18" charset="0"/>
              </a:rPr>
              <a:t>= one that is not analytic, but true or false in virtue of the way the world is</a:t>
            </a:r>
          </a:p>
          <a:p>
            <a:pPr lvl="1"/>
            <a:r>
              <a:rPr lang="en-GB" dirty="0">
                <a:latin typeface="Century Schoolbook" panose="02040604050505020304" pitchFamily="18" charset="0"/>
              </a:rPr>
              <a:t>E.g. Many ripe tomatoes are red.</a:t>
            </a:r>
          </a:p>
          <a:p>
            <a:pPr lvl="1"/>
            <a:endParaRPr lang="en-GB" dirty="0">
              <a:latin typeface="Century Schoolbook" panose="02040604050505020304" pitchFamily="18" charset="0"/>
            </a:endParaRPr>
          </a:p>
          <a:p>
            <a:pPr lvl="1"/>
            <a:endParaRPr lang="en-GB" dirty="0">
              <a:latin typeface="Century Schoolbook" panose="02040604050505020304" pitchFamily="18" charset="0"/>
            </a:endParaRPr>
          </a:p>
          <a:p>
            <a:pPr marL="0" indent="0">
              <a:buNone/>
            </a:pPr>
            <a:r>
              <a:rPr lang="en-GB" b="1" dirty="0">
                <a:latin typeface="Century Schoolbook" panose="02040604050505020304" pitchFamily="18" charset="0"/>
              </a:rPr>
              <a:t>A posteriori</a:t>
            </a:r>
            <a:r>
              <a:rPr lang="en-GB" dirty="0">
                <a:latin typeface="Century Schoolbook" panose="02040604050505020304" pitchFamily="18" charset="0"/>
              </a:rPr>
              <a:t>: knowledge that requires (sense) experience to be known to be true</a:t>
            </a:r>
          </a:p>
          <a:p>
            <a:pPr lvl="1"/>
            <a:r>
              <a:rPr lang="en-GB" dirty="0">
                <a:latin typeface="Century Schoolbook" panose="02040604050505020304" pitchFamily="18" charset="0"/>
              </a:rPr>
              <a:t>Snow is white.</a:t>
            </a:r>
          </a:p>
          <a:p>
            <a:endParaRPr lang="en-GB" dirty="0">
              <a:latin typeface="Century Schoolbook" panose="02040604050505020304" pitchFamily="18" charset="0"/>
              <a:ea typeface="Times New Roman" pitchFamily="-1" charset="0"/>
              <a:cs typeface="Times New Roman" pitchFamily="-1" charset="0"/>
            </a:endParaRPr>
          </a:p>
          <a:p>
            <a:pPr marL="0" indent="0">
              <a:buNone/>
            </a:pPr>
            <a:r>
              <a:rPr lang="en-GB" b="1" dirty="0">
                <a:latin typeface="Century Schoolbook" panose="02040604050505020304" pitchFamily="18" charset="0"/>
                <a:ea typeface="Times New Roman" pitchFamily="-1" charset="0"/>
                <a:cs typeface="Times New Roman" pitchFamily="-1" charset="0"/>
              </a:rPr>
              <a:t>A priori</a:t>
            </a:r>
            <a:r>
              <a:rPr lang="en-GB" dirty="0">
                <a:latin typeface="Century Schoolbook" panose="02040604050505020304" pitchFamily="18" charset="0"/>
                <a:ea typeface="Times New Roman" pitchFamily="-1" charset="0"/>
                <a:cs typeface="Times New Roman" pitchFamily="-1" charset="0"/>
              </a:rPr>
              <a:t>: knowledge that does not require (sense) experience to be known to be true</a:t>
            </a:r>
            <a:endParaRPr lang="en-GB" dirty="0">
              <a:latin typeface="Century Schoolbook" panose="02040604050505020304" pitchFamily="18" charset="0"/>
            </a:endParaRPr>
          </a:p>
          <a:p>
            <a:pPr lvl="1"/>
            <a:r>
              <a:rPr lang="en-GB" dirty="0">
                <a:latin typeface="Century Schoolbook" panose="02040604050505020304" pitchFamily="18" charset="0"/>
              </a:rPr>
              <a:t>Bachelors are unmarried.</a:t>
            </a:r>
          </a:p>
          <a:p>
            <a:endParaRPr lang="en-GB" dirty="0">
              <a:latin typeface="Century Schoolbook" panose="02040604050505020304" pitchFamily="18" charset="0"/>
            </a:endParaRPr>
          </a:p>
          <a:p>
            <a:pPr lvl="2"/>
            <a:r>
              <a:rPr lang="en-GB" dirty="0">
                <a:latin typeface="Century Schoolbook" panose="02040604050505020304" pitchFamily="18" charset="0"/>
              </a:rPr>
              <a:t>The distinction between a posteriori and a priori is not about how we come to </a:t>
            </a:r>
            <a:r>
              <a:rPr lang="en-GB" i="1" dirty="0">
                <a:latin typeface="Century Schoolbook" panose="02040604050505020304" pitchFamily="18" charset="0"/>
              </a:rPr>
              <a:t>understand </a:t>
            </a:r>
            <a:r>
              <a:rPr lang="en-GB" dirty="0">
                <a:latin typeface="Century Schoolbook" panose="02040604050505020304" pitchFamily="18" charset="0"/>
              </a:rPr>
              <a:t>a claim, but how we can establish whether it is true or not.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1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1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512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512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512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5123">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499"/>
                                          </p:stCondLst>
                                        </p:cTn>
                                        <p:tgtEl>
                                          <p:spTgt spid="512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Leibniz (</a:t>
            </a:r>
            <a:r>
              <a:rPr lang="en-US" u="sng" dirty="0" err="1">
                <a:latin typeface="Century Schoolbook" panose="02040604050505020304" pitchFamily="18" charset="0"/>
              </a:rPr>
              <a:t>Innatist</a:t>
            </a:r>
            <a:r>
              <a:rPr lang="en-US" u="sng" dirty="0">
                <a:latin typeface="Century Schoolbook" panose="02040604050505020304" pitchFamily="18" charset="0"/>
              </a:rPr>
              <a:t>)’s </a:t>
            </a:r>
            <a:r>
              <a:rPr lang="en-US" u="sng" dirty="0" err="1">
                <a:latin typeface="Century Schoolbook" panose="02040604050505020304" pitchFamily="18" charset="0"/>
              </a:rPr>
              <a:t>defence</a:t>
            </a:r>
            <a:r>
              <a:rPr lang="en-US" u="sng" dirty="0">
                <a:latin typeface="Century Schoolbook" panose="02040604050505020304" pitchFamily="18" charset="0"/>
              </a:rPr>
              <a:t> against Locke</a:t>
            </a:r>
          </a:p>
        </p:txBody>
      </p:sp>
      <p:sp>
        <p:nvSpPr>
          <p:cNvPr id="3" name="Content Placeholder 2"/>
          <p:cNvSpPr>
            <a:spLocks noGrp="1"/>
          </p:cNvSpPr>
          <p:nvPr>
            <p:ph idx="1"/>
          </p:nvPr>
        </p:nvSpPr>
        <p:spPr>
          <a:xfrm>
            <a:off x="361949" y="1253330"/>
            <a:ext cx="11439525" cy="5604670"/>
          </a:xfrm>
        </p:spPr>
        <p:txBody>
          <a:bodyPr>
            <a:normAutofit fontScale="77500" lnSpcReduction="20000"/>
          </a:bodyPr>
          <a:lstStyle/>
          <a:p>
            <a:r>
              <a:rPr lang="en-US" dirty="0">
                <a:latin typeface="Century Schoolbook" panose="02040604050505020304" pitchFamily="18" charset="0"/>
              </a:rPr>
              <a:t>Innate knowledge is not merely the </a:t>
            </a:r>
            <a:r>
              <a:rPr lang="en-US" i="1" dirty="0">
                <a:latin typeface="Century Schoolbook" panose="02040604050505020304" pitchFamily="18" charset="0"/>
              </a:rPr>
              <a:t>capacity</a:t>
            </a:r>
            <a:r>
              <a:rPr lang="en-US" dirty="0">
                <a:latin typeface="Century Schoolbook" panose="02040604050505020304" pitchFamily="18" charset="0"/>
              </a:rPr>
              <a:t> for knowledge.</a:t>
            </a:r>
          </a:p>
          <a:p>
            <a:endParaRPr lang="en-US" dirty="0">
              <a:latin typeface="Century Schoolbook" panose="02040604050505020304" pitchFamily="18" charset="0"/>
            </a:endParaRPr>
          </a:p>
          <a:p>
            <a:r>
              <a:rPr lang="en-US" dirty="0">
                <a:latin typeface="Century Schoolbook" panose="02040604050505020304" pitchFamily="18" charset="0"/>
              </a:rPr>
              <a:t>It is more than capacity, but is not yet fully or explicitly formed.</a:t>
            </a:r>
          </a:p>
          <a:p>
            <a:endParaRPr lang="en-US" dirty="0">
              <a:latin typeface="Century Schoolbook" panose="02040604050505020304" pitchFamily="18" charset="0"/>
            </a:endParaRPr>
          </a:p>
          <a:p>
            <a:r>
              <a:rPr lang="en-US" i="1" dirty="0">
                <a:latin typeface="Century Schoolbook" panose="02040604050505020304" pitchFamily="18" charset="0"/>
              </a:rPr>
              <a:t>‘Like </a:t>
            </a:r>
            <a:r>
              <a:rPr lang="en-GB" i="1" dirty="0">
                <a:latin typeface="Century Schoolbook" panose="02040604050505020304" pitchFamily="18" charset="0"/>
              </a:rPr>
              <a:t>the veins of the marble outline a shape that is in the marble before they are uncovered by the sculptor.’</a:t>
            </a:r>
          </a:p>
          <a:p>
            <a:endParaRPr lang="en-GB" dirty="0">
              <a:latin typeface="Century Schoolbook" panose="02040604050505020304" pitchFamily="18" charset="0"/>
            </a:endParaRPr>
          </a:p>
          <a:p>
            <a:r>
              <a:rPr lang="en-GB" dirty="0">
                <a:latin typeface="Century Schoolbook" panose="02040604050505020304" pitchFamily="18" charset="0"/>
              </a:rPr>
              <a:t>It takes work to develop the predisposition, but the knowledge that we gain is not gained from sense experience.</a:t>
            </a:r>
          </a:p>
          <a:p>
            <a:endParaRPr lang="en-GB" dirty="0">
              <a:latin typeface="Century Schoolbook" panose="02040604050505020304" pitchFamily="18" charset="0"/>
            </a:endParaRPr>
          </a:p>
          <a:p>
            <a:r>
              <a:rPr lang="en-GB" dirty="0">
                <a:latin typeface="Century Schoolbook" panose="02040604050505020304" pitchFamily="18" charset="0"/>
              </a:rPr>
              <a:t>However, this process needs support from sense experience, e.g. in the development of abstract thought</a:t>
            </a:r>
          </a:p>
          <a:p>
            <a:pPr lvl="1"/>
            <a:r>
              <a:rPr lang="en-GB" dirty="0">
                <a:latin typeface="Century Schoolbook" panose="02040604050505020304" pitchFamily="18" charset="0"/>
              </a:rPr>
              <a:t>Sense experience is necessary but not sufficient.</a:t>
            </a:r>
          </a:p>
          <a:p>
            <a:pPr lvl="1"/>
            <a:endParaRPr lang="en-US" dirty="0">
              <a:latin typeface="Century Schoolbook" panose="02040604050505020304" pitchFamily="18" charset="0"/>
            </a:endParaRPr>
          </a:p>
          <a:p>
            <a:r>
              <a:rPr lang="en-US" dirty="0">
                <a:latin typeface="Century Schoolbook" panose="02040604050505020304" pitchFamily="18" charset="0"/>
              </a:rPr>
              <a:t>‘White is not black’</a:t>
            </a:r>
          </a:p>
          <a:p>
            <a:pPr lvl="1"/>
            <a:r>
              <a:rPr lang="en-US" dirty="0">
                <a:latin typeface="Century Schoolbook" panose="02040604050505020304" pitchFamily="18" charset="0"/>
              </a:rPr>
              <a:t>It is not innate, but it is an application of a necessary truth that is innate, namely </a:t>
            </a:r>
            <a:r>
              <a:rPr lang="en-GB" dirty="0">
                <a:latin typeface="Century Schoolbook" panose="02040604050505020304" pitchFamily="18" charset="0"/>
              </a:rPr>
              <a:t>‘It is impossible for the same thing to be and not be at the same time’. </a:t>
            </a:r>
            <a:endParaRPr lang="en-US" dirty="0">
              <a:latin typeface="Century Schoolbook" panose="02040604050505020304" pitchFamily="18" charset="0"/>
            </a:endParaRPr>
          </a:p>
          <a:p>
            <a:endParaRPr lang="en-US" dirty="0">
              <a:latin typeface="Century Schoolbook" panose="02040604050505020304" pitchFamily="18" charset="0"/>
            </a:endParaRPr>
          </a:p>
          <a:p>
            <a:endParaRPr lang="en-US" dirty="0">
              <a:latin typeface="Century Schoolbook" panose="02040604050505020304" pitchFamily="18" charset="0"/>
            </a:endParaRPr>
          </a:p>
        </p:txBody>
      </p:sp>
    </p:spTree>
    <p:extLst>
      <p:ext uri="{BB962C8B-B14F-4D97-AF65-F5344CB8AC3E}">
        <p14:creationId xmlns:p14="http://schemas.microsoft.com/office/powerpoint/2010/main" val="331415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962025"/>
            <a:ext cx="11820525" cy="5895975"/>
          </a:xfrm>
        </p:spPr>
        <p:txBody>
          <a:bodyPr>
            <a:normAutofit/>
          </a:bodyPr>
          <a:lstStyle/>
          <a:p>
            <a:endParaRPr lang="en-GB" dirty="0">
              <a:latin typeface="Century Schoolbook" panose="02040604050505020304" pitchFamily="18" charset="0"/>
            </a:endParaRPr>
          </a:p>
          <a:p>
            <a:endParaRPr lang="en-GB" dirty="0">
              <a:latin typeface="Century Schoolbook" panose="02040604050505020304" pitchFamily="18" charset="0"/>
            </a:endParaRPr>
          </a:p>
          <a:p>
            <a:endParaRPr lang="en-US" dirty="0">
              <a:latin typeface="Century Schoolbook" panose="02040604050505020304" pitchFamily="18" charset="0"/>
            </a:endParaRPr>
          </a:p>
        </p:txBody>
      </p:sp>
      <p:sp>
        <p:nvSpPr>
          <p:cNvPr id="6" name="Title 1">
            <a:extLst>
              <a:ext uri="{FF2B5EF4-FFF2-40B4-BE49-F238E27FC236}">
                <a16:creationId xmlns:a16="http://schemas.microsoft.com/office/drawing/2014/main" id="{CC79DDDC-F118-4990-A3DF-30490A9C772C}"/>
              </a:ext>
            </a:extLst>
          </p:cNvPr>
          <p:cNvSpPr>
            <a:spLocks noGrp="1"/>
          </p:cNvSpPr>
          <p:nvPr>
            <p:ph type="title"/>
          </p:nvPr>
        </p:nvSpPr>
        <p:spPr>
          <a:xfrm>
            <a:off x="0" y="-209550"/>
            <a:ext cx="12192000" cy="1325563"/>
          </a:xfrm>
        </p:spPr>
        <p:txBody>
          <a:bodyPr/>
          <a:lstStyle/>
          <a:p>
            <a:pPr algn="ctr"/>
            <a:r>
              <a:rPr lang="en-US" u="sng" dirty="0">
                <a:latin typeface="Century Schoolbook" panose="02040604050505020304" pitchFamily="18" charset="0"/>
              </a:rPr>
              <a:t>Locke (Empiricist) vs Innate Concepts</a:t>
            </a:r>
          </a:p>
        </p:txBody>
      </p:sp>
      <p:sp>
        <p:nvSpPr>
          <p:cNvPr id="7" name="TextBox 6">
            <a:extLst>
              <a:ext uri="{FF2B5EF4-FFF2-40B4-BE49-F238E27FC236}">
                <a16:creationId xmlns:a16="http://schemas.microsoft.com/office/drawing/2014/main" id="{456F3BB5-8F0A-41A0-B5EB-D76A012E6E27}"/>
              </a:ext>
            </a:extLst>
          </p:cNvPr>
          <p:cNvSpPr txBox="1"/>
          <p:nvPr/>
        </p:nvSpPr>
        <p:spPr>
          <a:xfrm>
            <a:off x="304799" y="962025"/>
            <a:ext cx="11534775" cy="5324535"/>
          </a:xfrm>
          <a:prstGeom prst="rect">
            <a:avLst/>
          </a:prstGeom>
          <a:noFill/>
        </p:spPr>
        <p:txBody>
          <a:bodyPr wrap="square">
            <a:spAutoFit/>
          </a:bodyPr>
          <a:lstStyle/>
          <a:p>
            <a:pPr marL="285750" indent="-285750">
              <a:buFont typeface="Arial" panose="020B0604020202020204" pitchFamily="34" charset="0"/>
              <a:buChar char="•"/>
            </a:pPr>
            <a:r>
              <a:rPr lang="en-US" sz="2000" dirty="0">
                <a:latin typeface="Century Schoolbook" panose="02040604050505020304" pitchFamily="18" charset="0"/>
              </a:rPr>
              <a:t>Innate concepts are universal and (Locke’s assumption): we are conscious of our concepts.</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Inference: an innate concept is one that every human being has and is conscious of.</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But newborn babies don’t have concepts</a:t>
            </a:r>
          </a:p>
          <a:p>
            <a:pPr marL="742950" lvl="1" indent="-285750">
              <a:buFont typeface="Arial" panose="020B0604020202020204" pitchFamily="34" charset="0"/>
              <a:buChar char="•"/>
            </a:pPr>
            <a:r>
              <a:rPr lang="en-US" sz="2000" dirty="0">
                <a:latin typeface="Century Schoolbook" panose="02040604050505020304" pitchFamily="18" charset="0"/>
              </a:rPr>
              <a:t>Certainly not IDENTITY or IMPOSSIBILITY</a:t>
            </a:r>
          </a:p>
          <a:p>
            <a:pPr marL="742950" lvl="1" indent="-285750">
              <a:buFont typeface="Arial" panose="020B0604020202020204" pitchFamily="34" charset="0"/>
              <a:buChar char="•"/>
            </a:pPr>
            <a:r>
              <a:rPr lang="en-US" sz="2000" dirty="0">
                <a:latin typeface="Century Schoolbook" panose="02040604050505020304" pitchFamily="18" charset="0"/>
              </a:rPr>
              <a:t>Locke gives these examples since </a:t>
            </a:r>
            <a:r>
              <a:rPr lang="en-US" sz="2000" dirty="0" err="1">
                <a:latin typeface="Century Schoolbook" panose="02040604050505020304" pitchFamily="18" charset="0"/>
              </a:rPr>
              <a:t>innatists</a:t>
            </a:r>
            <a:r>
              <a:rPr lang="en-US" sz="2000" dirty="0">
                <a:latin typeface="Century Schoolbook" panose="02040604050505020304" pitchFamily="18" charset="0"/>
              </a:rPr>
              <a:t> claimed that ‘</a:t>
            </a:r>
            <a:r>
              <a:rPr lang="en-GB" sz="2000" dirty="0">
                <a:latin typeface="Century Schoolbook" panose="02040604050505020304" pitchFamily="18" charset="0"/>
              </a:rPr>
              <a:t>It is impossible for the same thing to be, and not to be’ is innate knowledge. </a:t>
            </a:r>
          </a:p>
          <a:p>
            <a:pPr marL="742950" lvl="1" indent="-285750">
              <a:buFont typeface="Arial" panose="020B0604020202020204" pitchFamily="34" charset="0"/>
              <a:buChar char="•"/>
            </a:pPr>
            <a:endParaRPr lang="en-GB"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A concept can only be part of the mind without our being conscious of it if it is in memory.</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Memory is consciousness of the past.</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A concept that is not remembered is new to the mind – arising from sensation or reflection.</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Innate concepts are supposedly neither remembered nor new – how??</a:t>
            </a:r>
          </a:p>
          <a:p>
            <a:pPr marL="742950" lvl="1" indent="-285750">
              <a:buFont typeface="Arial" panose="020B0604020202020204" pitchFamily="34" charset="0"/>
              <a:buChar char="•"/>
            </a:pPr>
            <a:endParaRPr lang="en-US" sz="2000" dirty="0">
              <a:latin typeface="Century Schoolbook" panose="02040604050505020304" pitchFamily="18" charset="0"/>
            </a:endParaRPr>
          </a:p>
        </p:txBody>
      </p:sp>
    </p:spTree>
    <p:extLst>
      <p:ext uri="{BB962C8B-B14F-4D97-AF65-F5344CB8AC3E}">
        <p14:creationId xmlns:p14="http://schemas.microsoft.com/office/powerpoint/2010/main" val="3503573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075" y="962025"/>
            <a:ext cx="11820525" cy="5895975"/>
          </a:xfrm>
        </p:spPr>
        <p:txBody>
          <a:bodyPr>
            <a:normAutofit/>
          </a:bodyPr>
          <a:lstStyle/>
          <a:p>
            <a:endParaRPr lang="en-GB" dirty="0">
              <a:latin typeface="Century Schoolbook" panose="02040604050505020304" pitchFamily="18" charset="0"/>
            </a:endParaRPr>
          </a:p>
          <a:p>
            <a:endParaRPr lang="en-GB" dirty="0">
              <a:latin typeface="Century Schoolbook" panose="02040604050505020304" pitchFamily="18" charset="0"/>
            </a:endParaRPr>
          </a:p>
          <a:p>
            <a:endParaRPr lang="en-US" dirty="0">
              <a:latin typeface="Century Schoolbook" panose="02040604050505020304" pitchFamily="18" charset="0"/>
            </a:endParaRPr>
          </a:p>
        </p:txBody>
      </p:sp>
      <p:sp>
        <p:nvSpPr>
          <p:cNvPr id="6" name="Title 1">
            <a:extLst>
              <a:ext uri="{FF2B5EF4-FFF2-40B4-BE49-F238E27FC236}">
                <a16:creationId xmlns:a16="http://schemas.microsoft.com/office/drawing/2014/main" id="{CC79DDDC-F118-4990-A3DF-30490A9C772C}"/>
              </a:ext>
            </a:extLst>
          </p:cNvPr>
          <p:cNvSpPr>
            <a:spLocks noGrp="1"/>
          </p:cNvSpPr>
          <p:nvPr>
            <p:ph type="title"/>
          </p:nvPr>
        </p:nvSpPr>
        <p:spPr>
          <a:xfrm>
            <a:off x="0" y="-209550"/>
            <a:ext cx="12192000" cy="1325563"/>
          </a:xfrm>
        </p:spPr>
        <p:txBody>
          <a:bodyPr/>
          <a:lstStyle/>
          <a:p>
            <a:pPr algn="ctr"/>
            <a:r>
              <a:rPr lang="en-US" u="sng" dirty="0">
                <a:latin typeface="Century Schoolbook" panose="02040604050505020304" pitchFamily="18" charset="0"/>
              </a:rPr>
              <a:t>Locke (Empiricist) vs Innate Concepts</a:t>
            </a:r>
          </a:p>
        </p:txBody>
      </p:sp>
      <p:sp>
        <p:nvSpPr>
          <p:cNvPr id="7" name="TextBox 6">
            <a:extLst>
              <a:ext uri="{FF2B5EF4-FFF2-40B4-BE49-F238E27FC236}">
                <a16:creationId xmlns:a16="http://schemas.microsoft.com/office/drawing/2014/main" id="{456F3BB5-8F0A-41A0-B5EB-D76A012E6E27}"/>
              </a:ext>
            </a:extLst>
          </p:cNvPr>
          <p:cNvSpPr txBox="1"/>
          <p:nvPr/>
        </p:nvSpPr>
        <p:spPr>
          <a:xfrm>
            <a:off x="304799" y="962025"/>
            <a:ext cx="11534775" cy="6771084"/>
          </a:xfrm>
          <a:prstGeom prst="rect">
            <a:avLst/>
          </a:prstGeom>
          <a:noFill/>
        </p:spPr>
        <p:txBody>
          <a:bodyPr wrap="square">
            <a:spAutoFit/>
          </a:bodyPr>
          <a:lstStyle/>
          <a:p>
            <a:r>
              <a:rPr lang="en-US" sz="2000" u="sng" dirty="0" err="1">
                <a:latin typeface="Century Schoolbook" panose="02040604050505020304" pitchFamily="18" charset="0"/>
              </a:rPr>
              <a:t>Innatist</a:t>
            </a:r>
            <a:r>
              <a:rPr lang="en-US" sz="2000" u="sng" dirty="0">
                <a:latin typeface="Century Schoolbook" panose="02040604050505020304" pitchFamily="18" charset="0"/>
              </a:rPr>
              <a:t> response: Reject Locke’s Definition</a:t>
            </a:r>
          </a:p>
          <a:p>
            <a:pPr marL="285750" indent="-285750">
              <a:buFont typeface="Arial" panose="020B0604020202020204" pitchFamily="34" charset="0"/>
              <a:buChar char="•"/>
            </a:pPr>
            <a:r>
              <a:rPr lang="en-US" dirty="0">
                <a:latin typeface="Century Schoolbook" panose="02040604050505020304" pitchFamily="18" charset="0"/>
              </a:rPr>
              <a:t>Locke is wrong to say that it is impossible for concepts to exist in the mind unless we are conscious of them.</a:t>
            </a:r>
          </a:p>
          <a:p>
            <a:pPr marL="285750" indent="-285750">
              <a:buFont typeface="Arial" panose="020B0604020202020204" pitchFamily="34" charset="0"/>
              <a:buChar char="•"/>
            </a:pPr>
            <a:r>
              <a:rPr lang="en-US" dirty="0">
                <a:latin typeface="Century Schoolbook" panose="02040604050505020304" pitchFamily="18" charset="0"/>
              </a:rPr>
              <a:t>Innatism argues that, for some concepts, experience ‘triggers’ the concept, but can’t explain our having it</a:t>
            </a:r>
          </a:p>
          <a:p>
            <a:pPr marL="742950" lvl="1" indent="-285750">
              <a:buFont typeface="Arial" panose="020B0604020202020204" pitchFamily="34" charset="0"/>
              <a:buChar char="•"/>
            </a:pPr>
            <a:r>
              <a:rPr lang="en-US" sz="1600" dirty="0">
                <a:latin typeface="Century Schoolbook" panose="02040604050505020304" pitchFamily="18" charset="0"/>
              </a:rPr>
              <a:t>Triggering: we are predisposed to form just this concept.</a:t>
            </a:r>
          </a:p>
          <a:p>
            <a:pPr marL="285750" indent="-285750">
              <a:buFont typeface="Arial" panose="020B0604020202020204" pitchFamily="34" charset="0"/>
              <a:buChar char="•"/>
            </a:pPr>
            <a:r>
              <a:rPr lang="en-US" dirty="0">
                <a:latin typeface="Century Schoolbook" panose="02040604050505020304" pitchFamily="18" charset="0"/>
              </a:rPr>
              <a:t>Babies don’t have certain concepts, because their development has not been triggered by experience. </a:t>
            </a:r>
          </a:p>
          <a:p>
            <a:pPr marL="285750" indent="-285750">
              <a:buFont typeface="Arial" panose="020B0604020202020204" pitchFamily="34" charset="0"/>
              <a:buChar char="•"/>
            </a:pPr>
            <a:endParaRPr lang="en-US" dirty="0">
              <a:latin typeface="Century Schoolbook" panose="02040604050505020304" pitchFamily="18" charset="0"/>
            </a:endParaRPr>
          </a:p>
          <a:p>
            <a:r>
              <a:rPr lang="en-US" sz="2000" u="sng" dirty="0">
                <a:latin typeface="Century Schoolbook" panose="02040604050505020304" pitchFamily="18" charset="0"/>
              </a:rPr>
              <a:t>Leibniz (</a:t>
            </a:r>
            <a:r>
              <a:rPr lang="en-US" sz="2000" u="sng" dirty="0" err="1">
                <a:latin typeface="Century Schoolbook" panose="02040604050505020304" pitchFamily="18" charset="0"/>
              </a:rPr>
              <a:t>Innatist</a:t>
            </a:r>
            <a:r>
              <a:rPr lang="en-US" sz="2000" u="sng" dirty="0">
                <a:latin typeface="Century Schoolbook" panose="02040604050505020304" pitchFamily="18" charset="0"/>
              </a:rPr>
              <a:t>)’s Response</a:t>
            </a:r>
          </a:p>
          <a:p>
            <a:pPr marL="285750" indent="-285750">
              <a:buFont typeface="Arial" panose="020B0604020202020204" pitchFamily="34" charset="0"/>
              <a:buChar char="•"/>
            </a:pPr>
            <a:r>
              <a:rPr lang="en-GB" dirty="0">
                <a:latin typeface="Century Schoolbook" panose="02040604050505020304" pitchFamily="18" charset="0"/>
              </a:rPr>
              <a:t>Concepts such as IDENTITY and IMPOSSIBILITY are essential to all thought, but </a:t>
            </a:r>
            <a:r>
              <a:rPr lang="en-GB" i="1" dirty="0">
                <a:latin typeface="Century Schoolbook" panose="02040604050505020304" pitchFamily="18" charset="0"/>
              </a:rPr>
              <a:t>implicit.</a:t>
            </a:r>
          </a:p>
          <a:p>
            <a:pPr marL="285750" indent="-285750">
              <a:buFont typeface="Arial" panose="020B0604020202020204" pitchFamily="34" charset="0"/>
              <a:buChar char="•"/>
            </a:pPr>
            <a:r>
              <a:rPr lang="en-GB" dirty="0">
                <a:latin typeface="Century Schoolbook" panose="02040604050505020304" pitchFamily="18" charset="0"/>
              </a:rPr>
              <a:t>Innate concepts, before they are triggered and made explicit, exist as dispositions in the mind – neither remembered nor new.</a:t>
            </a:r>
          </a:p>
          <a:p>
            <a:pPr marL="742950" lvl="1" indent="-285750">
              <a:buFont typeface="Arial" panose="020B0604020202020204" pitchFamily="34" charset="0"/>
              <a:buChar char="•"/>
            </a:pPr>
            <a:r>
              <a:rPr lang="en-US" sz="1600" i="1" dirty="0">
                <a:latin typeface="Century Schoolbook" panose="02040604050505020304" pitchFamily="18" charset="0"/>
              </a:rPr>
              <a:t>‘What is innate is what might be called the potential knowledge of them, as the veins of the marble outline a shape that is in the marble before they are uncovered by the sculptor’</a:t>
            </a:r>
          </a:p>
          <a:p>
            <a:pPr marL="285750" indent="-285750">
              <a:buFont typeface="Arial" panose="020B0604020202020204" pitchFamily="34" charset="0"/>
              <a:buChar char="•"/>
            </a:pPr>
            <a:r>
              <a:rPr lang="en-GB" dirty="0">
                <a:latin typeface="Century Schoolbook" panose="02040604050505020304" pitchFamily="18" charset="0"/>
              </a:rPr>
              <a:t>Leibniz also argues that every concept we gain by reflecting on our minds counts as innate</a:t>
            </a:r>
          </a:p>
          <a:p>
            <a:pPr marL="742950" lvl="1" indent="-285750">
              <a:buFont typeface="Arial" panose="020B0604020202020204" pitchFamily="34" charset="0"/>
              <a:buChar char="•"/>
            </a:pPr>
            <a:r>
              <a:rPr lang="en-GB" dirty="0">
                <a:latin typeface="Century Schoolbook" panose="02040604050505020304" pitchFamily="18" charset="0"/>
              </a:rPr>
              <a:t>BEING, UNITY, SUBSTANCE, DURATION, CHANGE, ACTION, PERCEPTION and PLEASURE. </a:t>
            </a:r>
          </a:p>
          <a:p>
            <a:pPr marL="742950" lvl="1" indent="-285750">
              <a:buFont typeface="Arial" panose="020B0604020202020204" pitchFamily="34" charset="0"/>
              <a:buChar char="•"/>
            </a:pPr>
            <a:endParaRPr lang="en-US" dirty="0">
              <a:latin typeface="Century Schoolbook" panose="02040604050505020304" pitchFamily="18" charset="0"/>
            </a:endParaRPr>
          </a:p>
          <a:p>
            <a:r>
              <a:rPr lang="en-US" u="sng" dirty="0">
                <a:latin typeface="Century Schoolbook" panose="02040604050505020304" pitchFamily="18" charset="0"/>
              </a:rPr>
              <a:t>Locke’s Response: </a:t>
            </a:r>
          </a:p>
          <a:p>
            <a:pPr marL="285750" indent="-285750">
              <a:buFont typeface="Arial" panose="020B0604020202020204" pitchFamily="34" charset="0"/>
              <a:buChar char="•"/>
            </a:pPr>
            <a:r>
              <a:rPr lang="en-US" dirty="0">
                <a:latin typeface="Century Schoolbook" panose="02040604050505020304" pitchFamily="18" charset="0"/>
              </a:rPr>
              <a:t>He accepts that my existence and my perceptual abilities are innate, but the concepts I form through reflection are not</a:t>
            </a:r>
          </a:p>
          <a:p>
            <a:pPr marL="742950" lvl="1" indent="-285750">
              <a:buFont typeface="Arial" panose="020B0604020202020204" pitchFamily="34" charset="0"/>
              <a:buChar char="•"/>
            </a:pPr>
            <a:r>
              <a:rPr lang="en-US" dirty="0">
                <a:latin typeface="Century Schoolbook" panose="02040604050505020304" pitchFamily="18" charset="0"/>
              </a:rPr>
              <a:t>Reflection is a form of experience.</a:t>
            </a:r>
          </a:p>
          <a:p>
            <a:pPr marL="742950" lvl="1" indent="-285750">
              <a:buFont typeface="Arial" panose="020B0604020202020204" pitchFamily="34" charset="0"/>
              <a:buChar char="•"/>
            </a:pPr>
            <a:r>
              <a:rPr lang="en-GB" sz="1600" dirty="0">
                <a:latin typeface="Century Schoolbook" panose="02040604050505020304" pitchFamily="18" charset="0"/>
              </a:rPr>
              <a:t>Therefore a posteriori </a:t>
            </a:r>
          </a:p>
          <a:p>
            <a:endParaRPr lang="en-US" sz="2000" dirty="0">
              <a:latin typeface="Century Schoolbook" panose="02040604050505020304" pitchFamily="18" charset="0"/>
            </a:endParaRPr>
          </a:p>
          <a:p>
            <a:endParaRPr lang="en-US" sz="2000" dirty="0">
              <a:latin typeface="Century Schoolbook" panose="02040604050505020304" pitchFamily="18" charset="0"/>
            </a:endParaRPr>
          </a:p>
          <a:p>
            <a:pPr marL="742950" lvl="1" indent="-285750">
              <a:buFont typeface="Arial" panose="020B0604020202020204" pitchFamily="34" charset="0"/>
              <a:buChar char="•"/>
            </a:pPr>
            <a:endParaRPr lang="en-US" sz="2000" dirty="0">
              <a:latin typeface="Century Schoolbook" panose="02040604050505020304" pitchFamily="18" charset="0"/>
            </a:endParaRPr>
          </a:p>
        </p:txBody>
      </p:sp>
    </p:spTree>
    <p:extLst>
      <p:ext uri="{BB962C8B-B14F-4D97-AF65-F5344CB8AC3E}">
        <p14:creationId xmlns:p14="http://schemas.microsoft.com/office/powerpoint/2010/main" val="34721122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BEF7A-1A75-4B4D-AF7A-B5B42CD57487}"/>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Empiricists: Mind as </a:t>
            </a:r>
            <a:r>
              <a:rPr lang="en-US" i="1" u="sng" dirty="0">
                <a:latin typeface="Century Schoolbook" panose="02040604050505020304" pitchFamily="18" charset="0"/>
              </a:rPr>
              <a:t>tabula rasa</a:t>
            </a:r>
            <a:endParaRPr lang="en-GB" i="1"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D3C9C388-D145-471E-AAC3-01DDC7704018}"/>
              </a:ext>
            </a:extLst>
          </p:cNvPr>
          <p:cNvSpPr>
            <a:spLocks noGrp="1"/>
          </p:cNvSpPr>
          <p:nvPr>
            <p:ph idx="1"/>
          </p:nvPr>
        </p:nvSpPr>
        <p:spPr>
          <a:xfrm>
            <a:off x="400049" y="1253331"/>
            <a:ext cx="11439525" cy="5271294"/>
          </a:xfrm>
        </p:spPr>
        <p:txBody>
          <a:bodyPr>
            <a:normAutofit fontScale="85000" lnSpcReduction="10000"/>
          </a:bodyPr>
          <a:lstStyle/>
          <a:p>
            <a:r>
              <a:rPr lang="en-US" dirty="0">
                <a:latin typeface="Century Schoolbook" panose="02040604050505020304" pitchFamily="18" charset="0"/>
              </a:rPr>
              <a:t>Locke: at birth (or when consciousness begins), the mind is a ‘</a:t>
            </a:r>
            <a:r>
              <a:rPr lang="en-US" i="1" dirty="0">
                <a:latin typeface="Century Schoolbook" panose="02040604050505020304" pitchFamily="18" charset="0"/>
              </a:rPr>
              <a:t>tabula rasa</a:t>
            </a:r>
            <a:r>
              <a:rPr lang="en-US" dirty="0">
                <a:latin typeface="Century Schoolbook" panose="02040604050505020304" pitchFamily="18" charset="0"/>
              </a:rPr>
              <a:t>’ (blank slate)</a:t>
            </a:r>
          </a:p>
          <a:p>
            <a:pPr lvl="1"/>
            <a:r>
              <a:rPr lang="en-US" dirty="0">
                <a:latin typeface="Century Schoolbook" panose="02040604050505020304" pitchFamily="18" charset="0"/>
              </a:rPr>
              <a:t>It contains no ideas, thoughts or concepts.</a:t>
            </a:r>
          </a:p>
          <a:p>
            <a:pPr lvl="1"/>
            <a:endParaRPr lang="en-US" dirty="0">
              <a:latin typeface="Century Schoolbook" panose="02040604050505020304" pitchFamily="18" charset="0"/>
            </a:endParaRPr>
          </a:p>
          <a:p>
            <a:r>
              <a:rPr lang="en-US" dirty="0">
                <a:latin typeface="Century Schoolbook" panose="02040604050505020304" pitchFamily="18" charset="0"/>
              </a:rPr>
              <a:t>All our concepts derive from</a:t>
            </a:r>
          </a:p>
          <a:p>
            <a:pPr lvl="1"/>
            <a:r>
              <a:rPr lang="en-US" dirty="0">
                <a:latin typeface="Century Schoolbook" panose="02040604050505020304" pitchFamily="18" charset="0"/>
              </a:rPr>
              <a:t>Sensation: perceptual experience of objects outside the mind</a:t>
            </a:r>
          </a:p>
          <a:p>
            <a:pPr lvl="1"/>
            <a:r>
              <a:rPr lang="en-US" dirty="0">
                <a:latin typeface="Century Schoolbook" panose="02040604050505020304" pitchFamily="18" charset="0"/>
              </a:rPr>
              <a:t>Reflection: experience of the internal operations of our minds.</a:t>
            </a:r>
          </a:p>
          <a:p>
            <a:pPr lvl="1"/>
            <a:endParaRPr lang="en-US" dirty="0">
              <a:latin typeface="Century Schoolbook" panose="02040604050505020304" pitchFamily="18" charset="0"/>
            </a:endParaRPr>
          </a:p>
          <a:p>
            <a:r>
              <a:rPr lang="en-US" dirty="0">
                <a:latin typeface="Century Schoolbook" panose="02040604050505020304" pitchFamily="18" charset="0"/>
              </a:rPr>
              <a:t>Locke uses the term ‘idea’ to cover both sensations and concepts and thoughts</a:t>
            </a:r>
          </a:p>
          <a:p>
            <a:pPr lvl="1"/>
            <a:r>
              <a:rPr lang="en-US" dirty="0">
                <a:latin typeface="Century Schoolbook" panose="02040604050505020304" pitchFamily="18" charset="0"/>
              </a:rPr>
              <a:t>But these are distinct.</a:t>
            </a:r>
          </a:p>
          <a:p>
            <a:pPr lvl="1"/>
            <a:endParaRPr lang="en-US" dirty="0">
              <a:latin typeface="Century Schoolbook" panose="02040604050505020304" pitchFamily="18" charset="0"/>
            </a:endParaRPr>
          </a:p>
          <a:p>
            <a:r>
              <a:rPr lang="en-US" dirty="0">
                <a:latin typeface="Century Schoolbook" panose="02040604050505020304" pitchFamily="18" charset="0"/>
              </a:rPr>
              <a:t>Hume (also empiricist) is clearer</a:t>
            </a:r>
          </a:p>
          <a:p>
            <a:pPr lvl="1"/>
            <a:r>
              <a:rPr lang="en-US" dirty="0">
                <a:latin typeface="Century Schoolbook" panose="02040604050505020304" pitchFamily="18" charset="0"/>
              </a:rPr>
              <a:t>Perceptions: </a:t>
            </a:r>
            <a:r>
              <a:rPr lang="en-GB" dirty="0">
                <a:latin typeface="Century Schoolbook" panose="02040604050505020304" pitchFamily="18" charset="0"/>
              </a:rPr>
              <a:t>what we are immediately and directly aware of. Divide into</a:t>
            </a:r>
          </a:p>
          <a:p>
            <a:pPr lvl="2"/>
            <a:r>
              <a:rPr lang="en-GB" dirty="0">
                <a:latin typeface="Century Schoolbook" panose="02040604050505020304" pitchFamily="18" charset="0"/>
              </a:rPr>
              <a:t>Impressions (forceful, vivid, related to feeling and sensing)</a:t>
            </a:r>
          </a:p>
          <a:p>
            <a:pPr lvl="3"/>
            <a:r>
              <a:rPr lang="en-GB" dirty="0">
                <a:latin typeface="Century Schoolbook" panose="02040604050505020304" pitchFamily="18" charset="0"/>
              </a:rPr>
              <a:t>Divide into impressions of sensation and of reflection</a:t>
            </a:r>
          </a:p>
          <a:p>
            <a:pPr lvl="2"/>
            <a:r>
              <a:rPr lang="en-GB" dirty="0">
                <a:latin typeface="Century Schoolbook" panose="02040604050505020304" pitchFamily="18" charset="0"/>
              </a:rPr>
              <a:t>Ideas (less forceful, vivid, related to thinking).</a:t>
            </a:r>
          </a:p>
          <a:p>
            <a:pPr lvl="1"/>
            <a:endParaRPr lang="en-US"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20464462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BEF7A-1A75-4B4D-AF7A-B5B42CD57487}"/>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Empiricists: Mind as </a:t>
            </a:r>
            <a:r>
              <a:rPr lang="en-US" i="1" u="sng" dirty="0">
                <a:latin typeface="Century Schoolbook" panose="02040604050505020304" pitchFamily="18" charset="0"/>
              </a:rPr>
              <a:t>tabula rasa</a:t>
            </a:r>
            <a:endParaRPr lang="en-GB" i="1"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D3C9C388-D145-471E-AAC3-01DDC7704018}"/>
              </a:ext>
            </a:extLst>
          </p:cNvPr>
          <p:cNvSpPr>
            <a:spLocks noGrp="1"/>
          </p:cNvSpPr>
          <p:nvPr>
            <p:ph idx="1"/>
          </p:nvPr>
        </p:nvSpPr>
        <p:spPr>
          <a:xfrm>
            <a:off x="400049" y="1095374"/>
            <a:ext cx="11439525" cy="5800725"/>
          </a:xfrm>
        </p:spPr>
        <p:txBody>
          <a:bodyPr>
            <a:normAutofit fontScale="77500" lnSpcReduction="20000"/>
          </a:bodyPr>
          <a:lstStyle/>
          <a:p>
            <a:pPr marL="0" indent="0">
              <a:buNone/>
            </a:pPr>
            <a:r>
              <a:rPr lang="en-US" u="sng" dirty="0">
                <a:latin typeface="Century Schoolbook" panose="02040604050505020304" pitchFamily="18" charset="0"/>
              </a:rPr>
              <a:t>Hume: Impressions and ideas</a:t>
            </a:r>
            <a:endParaRPr lang="en-GB" u="sng" dirty="0">
              <a:latin typeface="Century Schoolbook" panose="02040604050505020304" pitchFamily="18" charset="0"/>
            </a:endParaRPr>
          </a:p>
          <a:p>
            <a:r>
              <a:rPr lang="en-US" dirty="0">
                <a:latin typeface="Century Schoolbook" panose="02040604050505020304" pitchFamily="18" charset="0"/>
              </a:rPr>
              <a:t>Ideas are ‘faint copies’ of impressions</a:t>
            </a:r>
          </a:p>
          <a:p>
            <a:pPr lvl="1"/>
            <a:r>
              <a:rPr lang="en-US" dirty="0">
                <a:latin typeface="Century Schoolbook" panose="02040604050505020304" pitchFamily="18" charset="0"/>
              </a:rPr>
              <a:t>Fainter except in disease or madness.</a:t>
            </a:r>
          </a:p>
          <a:p>
            <a:pPr lvl="1"/>
            <a:endParaRPr lang="en-US" dirty="0">
              <a:latin typeface="Century Schoolbook" panose="02040604050505020304" pitchFamily="18" charset="0"/>
            </a:endParaRPr>
          </a:p>
          <a:p>
            <a:r>
              <a:rPr lang="en-US" dirty="0">
                <a:latin typeface="Century Schoolbook" panose="02040604050505020304" pitchFamily="18" charset="0"/>
              </a:rPr>
              <a:t>As there are impressions of sensation and reflection, so there are ideas – concepts – derived from sensation and reflection.</a:t>
            </a:r>
          </a:p>
          <a:p>
            <a:endParaRPr lang="en-US" dirty="0">
              <a:latin typeface="Century Schoolbook" panose="02040604050505020304" pitchFamily="18" charset="0"/>
            </a:endParaRPr>
          </a:p>
          <a:p>
            <a:r>
              <a:rPr lang="en-US" dirty="0">
                <a:latin typeface="Century Schoolbook" panose="02040604050505020304" pitchFamily="18" charset="0"/>
              </a:rPr>
              <a:t>Without a particular type of experience, a person can’t form the related concepts</a:t>
            </a:r>
          </a:p>
          <a:p>
            <a:pPr lvl="1"/>
            <a:r>
              <a:rPr lang="en-US" dirty="0">
                <a:latin typeface="Century Schoolbook" panose="02040604050505020304" pitchFamily="18" charset="0"/>
              </a:rPr>
              <a:t>E.g. blind man and </a:t>
            </a:r>
            <a:r>
              <a:rPr lang="en-US" dirty="0" err="1">
                <a:latin typeface="Century Schoolbook" panose="02040604050505020304" pitchFamily="18" charset="0"/>
              </a:rPr>
              <a:t>colours</a:t>
            </a:r>
            <a:r>
              <a:rPr lang="en-US" dirty="0">
                <a:latin typeface="Century Schoolbook" panose="02040604050505020304" pitchFamily="18" charset="0"/>
              </a:rPr>
              <a:t>.</a:t>
            </a:r>
          </a:p>
          <a:p>
            <a:pPr lvl="1"/>
            <a:endParaRPr lang="en-US" dirty="0">
              <a:latin typeface="Century Schoolbook" panose="02040604050505020304" pitchFamily="18" charset="0"/>
            </a:endParaRPr>
          </a:p>
          <a:p>
            <a:pPr marL="0" indent="0">
              <a:buNone/>
            </a:pPr>
            <a:r>
              <a:rPr lang="en-US" u="sng" dirty="0">
                <a:latin typeface="Century Schoolbook" panose="02040604050505020304" pitchFamily="18" charset="0"/>
              </a:rPr>
              <a:t>Hume: Simple and complex concepts</a:t>
            </a:r>
          </a:p>
          <a:p>
            <a:r>
              <a:rPr lang="en-US" dirty="0">
                <a:latin typeface="Century Schoolbook" panose="02040604050505020304" pitchFamily="18" charset="0"/>
              </a:rPr>
              <a:t>We start from simple impressions </a:t>
            </a:r>
          </a:p>
          <a:p>
            <a:pPr lvl="1"/>
            <a:r>
              <a:rPr lang="en-US" dirty="0">
                <a:latin typeface="Century Schoolbook" panose="02040604050505020304" pitchFamily="18" charset="0"/>
              </a:rPr>
              <a:t>single </a:t>
            </a:r>
            <a:r>
              <a:rPr lang="en-US" dirty="0" err="1">
                <a:latin typeface="Century Schoolbook" panose="02040604050505020304" pitchFamily="18" charset="0"/>
              </a:rPr>
              <a:t>colours</a:t>
            </a:r>
            <a:r>
              <a:rPr lang="en-US" dirty="0">
                <a:latin typeface="Century Schoolbook" panose="02040604050505020304" pitchFamily="18" charset="0"/>
              </a:rPr>
              <a:t>, shapes, smells, etc. – not distinguishable into different impressions.</a:t>
            </a:r>
          </a:p>
          <a:p>
            <a:pPr lvl="1"/>
            <a:endParaRPr lang="en-US" dirty="0">
              <a:latin typeface="Century Schoolbook" panose="02040604050505020304" pitchFamily="18" charset="0"/>
            </a:endParaRPr>
          </a:p>
          <a:p>
            <a:r>
              <a:rPr lang="en-US" dirty="0">
                <a:latin typeface="Century Schoolbook" panose="02040604050505020304" pitchFamily="18" charset="0"/>
              </a:rPr>
              <a:t>We copy these to form simple concepts; we can then construct complex concepts</a:t>
            </a:r>
          </a:p>
          <a:p>
            <a:pPr lvl="1"/>
            <a:r>
              <a:rPr lang="en-US" dirty="0">
                <a:latin typeface="Century Schoolbook" panose="02040604050505020304" pitchFamily="18" charset="0"/>
              </a:rPr>
              <a:t>Unite and combine impressions into a concept of a single object, e.g. ‘that dog’</a:t>
            </a:r>
          </a:p>
          <a:p>
            <a:pPr lvl="1"/>
            <a:r>
              <a:rPr lang="en-US" dirty="0">
                <a:latin typeface="Century Schoolbook" panose="02040604050505020304" pitchFamily="18" charset="0"/>
              </a:rPr>
              <a:t>Abstraction, ‘dog’</a:t>
            </a:r>
          </a:p>
          <a:p>
            <a:pPr lvl="1"/>
            <a:r>
              <a:rPr lang="en-US" dirty="0">
                <a:latin typeface="Century Schoolbook" panose="02040604050505020304" pitchFamily="18" charset="0"/>
              </a:rPr>
              <a:t>Do this creatively, e.g. ‘unicorn’.</a:t>
            </a:r>
          </a:p>
          <a:p>
            <a:pPr marL="0" indent="0">
              <a:buNone/>
            </a:pPr>
            <a:endParaRPr lang="en-US" u="sng" dirty="0">
              <a:latin typeface="Century Schoolbook" panose="02040604050505020304" pitchFamily="18" charset="0"/>
            </a:endParaRPr>
          </a:p>
          <a:p>
            <a:pPr lvl="1"/>
            <a:endParaRPr lang="en-US"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7122004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BEF7A-1A75-4B4D-AF7A-B5B42CD57487}"/>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Empiricists: Mind as </a:t>
            </a:r>
            <a:r>
              <a:rPr lang="en-US" i="1" u="sng" dirty="0">
                <a:latin typeface="Century Schoolbook" panose="02040604050505020304" pitchFamily="18" charset="0"/>
              </a:rPr>
              <a:t>tabula rasa</a:t>
            </a:r>
            <a:endParaRPr lang="en-GB" i="1"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D3C9C388-D145-471E-AAC3-01DDC7704018}"/>
              </a:ext>
            </a:extLst>
          </p:cNvPr>
          <p:cNvSpPr>
            <a:spLocks noGrp="1"/>
          </p:cNvSpPr>
          <p:nvPr>
            <p:ph idx="1"/>
          </p:nvPr>
        </p:nvSpPr>
        <p:spPr>
          <a:xfrm>
            <a:off x="400049" y="1095374"/>
            <a:ext cx="11439525" cy="5800725"/>
          </a:xfrm>
        </p:spPr>
        <p:txBody>
          <a:bodyPr>
            <a:normAutofit/>
          </a:bodyPr>
          <a:lstStyle/>
          <a:p>
            <a:pPr marL="0" indent="0">
              <a:buNone/>
            </a:pPr>
            <a:r>
              <a:rPr lang="en-US" u="sng" dirty="0">
                <a:latin typeface="Century Schoolbook" panose="02040604050505020304" pitchFamily="18" charset="0"/>
              </a:rPr>
              <a:t>A problem for Hume: the missing shade of blue</a:t>
            </a:r>
            <a:endParaRPr lang="en-US" dirty="0">
              <a:latin typeface="Century Schoolbook" panose="02040604050505020304" pitchFamily="18" charset="0"/>
            </a:endParaRPr>
          </a:p>
          <a:p>
            <a:r>
              <a:rPr lang="en-US" dirty="0">
                <a:latin typeface="Century Schoolbook" panose="02040604050505020304" pitchFamily="18" charset="0"/>
              </a:rPr>
              <a:t>Hume himself raises a problem with his account by offering a possible counterexample: a spectrum of blue with one shade missing</a:t>
            </a:r>
          </a:p>
          <a:p>
            <a:pPr lvl="1"/>
            <a:r>
              <a:rPr lang="en-US" dirty="0">
                <a:latin typeface="Century Schoolbook" panose="02040604050505020304" pitchFamily="18" charset="0"/>
              </a:rPr>
              <a:t>We probably can form the idea of the missing shade</a:t>
            </a:r>
          </a:p>
          <a:p>
            <a:pPr lvl="1"/>
            <a:r>
              <a:rPr lang="en-US" dirty="0">
                <a:latin typeface="Century Schoolbook" panose="02040604050505020304" pitchFamily="18" charset="0"/>
              </a:rPr>
              <a:t>So not </a:t>
            </a:r>
            <a:r>
              <a:rPr lang="en-US" i="1" dirty="0">
                <a:latin typeface="Century Schoolbook" panose="02040604050505020304" pitchFamily="18" charset="0"/>
              </a:rPr>
              <a:t>all</a:t>
            </a:r>
            <a:r>
              <a:rPr lang="en-US" dirty="0">
                <a:latin typeface="Century Schoolbook" panose="02040604050505020304" pitchFamily="18" charset="0"/>
              </a:rPr>
              <a:t> ideas are copied from impressions.</a:t>
            </a:r>
          </a:p>
          <a:p>
            <a:pPr lvl="1"/>
            <a:endParaRPr lang="en-US" dirty="0">
              <a:latin typeface="Century Schoolbook" panose="02040604050505020304" pitchFamily="18" charset="0"/>
            </a:endParaRPr>
          </a:p>
          <a:p>
            <a:r>
              <a:rPr lang="en-US" dirty="0">
                <a:latin typeface="Century Schoolbook" panose="02040604050505020304" pitchFamily="18" charset="0"/>
              </a:rPr>
              <a:t>Is this the only exception?</a:t>
            </a:r>
          </a:p>
          <a:p>
            <a:pPr lvl="1"/>
            <a:r>
              <a:rPr lang="en-US" dirty="0">
                <a:latin typeface="Century Schoolbook" panose="02040604050505020304" pitchFamily="18" charset="0"/>
              </a:rPr>
              <a:t>Hume dismisses this an unimportant BUT it is because Hume uses the ‘copy principle’ to unpack and </a:t>
            </a:r>
            <a:r>
              <a:rPr lang="en-US" dirty="0" err="1">
                <a:latin typeface="Century Schoolbook" panose="02040604050505020304" pitchFamily="18" charset="0"/>
              </a:rPr>
              <a:t>criticise</a:t>
            </a:r>
            <a:r>
              <a:rPr lang="en-US" dirty="0">
                <a:latin typeface="Century Schoolbook" panose="02040604050505020304" pitchFamily="18" charset="0"/>
              </a:rPr>
              <a:t> complicated concepts.</a:t>
            </a:r>
          </a:p>
          <a:p>
            <a:endParaRPr lang="en-US" dirty="0">
              <a:latin typeface="Century Schoolbook" panose="02040604050505020304" pitchFamily="18" charset="0"/>
            </a:endParaRPr>
          </a:p>
          <a:p>
            <a:pPr lvl="1"/>
            <a:endParaRPr lang="en-US" dirty="0">
              <a:latin typeface="Century Schoolbook" panose="02040604050505020304" pitchFamily="18" charset="0"/>
            </a:endParaRPr>
          </a:p>
          <a:p>
            <a:endParaRPr lang="en-GB" dirty="0">
              <a:latin typeface="Century Schoolbook" panose="02040604050505020304" pitchFamily="18" charset="0"/>
            </a:endParaRPr>
          </a:p>
        </p:txBody>
      </p:sp>
      <p:pic>
        <p:nvPicPr>
          <p:cNvPr id="3074" name="Picture 2" descr="Image result for hume missing shade of blue">
            <a:extLst>
              <a:ext uri="{FF2B5EF4-FFF2-40B4-BE49-F238E27FC236}">
                <a16:creationId xmlns:a16="http://schemas.microsoft.com/office/drawing/2014/main" id="{F507EFB7-051C-4840-AA2E-5F4767379B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416" t="25833" r="5104" b="34908"/>
          <a:stretch/>
        </p:blipFill>
        <p:spPr bwMode="auto">
          <a:xfrm>
            <a:off x="3417967" y="5412305"/>
            <a:ext cx="5356065" cy="1321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2704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BEF7A-1A75-4B4D-AF7A-B5B42CD57487}"/>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Empiricists: Mind as </a:t>
            </a:r>
            <a:r>
              <a:rPr lang="en-US" i="1" u="sng" dirty="0">
                <a:latin typeface="Century Schoolbook" panose="02040604050505020304" pitchFamily="18" charset="0"/>
              </a:rPr>
              <a:t>tabula rasa</a:t>
            </a:r>
            <a:endParaRPr lang="en-GB" i="1"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D3C9C388-D145-471E-AAC3-01DDC7704018}"/>
              </a:ext>
            </a:extLst>
          </p:cNvPr>
          <p:cNvSpPr>
            <a:spLocks noGrp="1"/>
          </p:cNvSpPr>
          <p:nvPr>
            <p:ph idx="1"/>
          </p:nvPr>
        </p:nvSpPr>
        <p:spPr>
          <a:xfrm>
            <a:off x="400049" y="1095374"/>
            <a:ext cx="11439525" cy="5800725"/>
          </a:xfrm>
        </p:spPr>
        <p:txBody>
          <a:bodyPr>
            <a:normAutofit/>
          </a:bodyPr>
          <a:lstStyle/>
          <a:p>
            <a:pPr marL="0" indent="0">
              <a:buNone/>
            </a:pPr>
            <a:r>
              <a:rPr lang="en-US" u="sng" dirty="0">
                <a:latin typeface="Century Schoolbook" panose="02040604050505020304" pitchFamily="18" charset="0"/>
              </a:rPr>
              <a:t>Possible solutions to the missing shade of blue</a:t>
            </a:r>
            <a:endParaRPr lang="en-US" dirty="0">
              <a:latin typeface="Century Schoolbook" panose="02040604050505020304" pitchFamily="18" charset="0"/>
            </a:endParaRPr>
          </a:p>
          <a:p>
            <a:endParaRPr lang="en-US" dirty="0">
              <a:latin typeface="Century Schoolbook" panose="02040604050505020304" pitchFamily="18" charset="0"/>
            </a:endParaRPr>
          </a:p>
          <a:p>
            <a:pPr marL="514350" indent="-514350">
              <a:buAutoNum type="arabicPeriod"/>
            </a:pPr>
            <a:r>
              <a:rPr lang="en-US" dirty="0">
                <a:latin typeface="Century Schoolbook" panose="02040604050505020304" pitchFamily="18" charset="0"/>
              </a:rPr>
              <a:t>Amend the copy principle: ‘</a:t>
            </a:r>
            <a:r>
              <a:rPr lang="en-GB" dirty="0">
                <a:latin typeface="Century Schoolbook" panose="02040604050505020304" pitchFamily="18" charset="0"/>
              </a:rPr>
              <a:t>Any ideas that are not copied from impressions are only </a:t>
            </a:r>
            <a:r>
              <a:rPr lang="en-GB" i="1" dirty="0">
                <a:latin typeface="Century Schoolbook" panose="02040604050505020304" pitchFamily="18" charset="0"/>
              </a:rPr>
              <a:t>meaningful</a:t>
            </a:r>
            <a:r>
              <a:rPr lang="en-GB" dirty="0">
                <a:latin typeface="Century Schoolbook" panose="02040604050505020304" pitchFamily="18" charset="0"/>
              </a:rPr>
              <a:t> if they </a:t>
            </a:r>
            <a:r>
              <a:rPr lang="en-GB" i="1" dirty="0">
                <a:latin typeface="Century Schoolbook" panose="02040604050505020304" pitchFamily="18" charset="0"/>
              </a:rPr>
              <a:t>could </a:t>
            </a:r>
            <a:r>
              <a:rPr lang="en-GB" dirty="0">
                <a:latin typeface="Century Schoolbook" panose="02040604050505020304" pitchFamily="18" charset="0"/>
              </a:rPr>
              <a:t>be copied from impressions.’</a:t>
            </a:r>
          </a:p>
          <a:p>
            <a:pPr marL="514350" indent="-514350">
              <a:buAutoNum type="arabicPeriod"/>
            </a:pPr>
            <a:endParaRPr lang="en-GB" dirty="0">
              <a:latin typeface="Century Schoolbook" panose="02040604050505020304" pitchFamily="18" charset="0"/>
            </a:endParaRPr>
          </a:p>
          <a:p>
            <a:pPr marL="514350" indent="-514350">
              <a:buAutoNum type="arabicPeriod"/>
            </a:pPr>
            <a:r>
              <a:rPr lang="en-GB" dirty="0">
                <a:latin typeface="Century Schoolbook" panose="02040604050505020304" pitchFamily="18" charset="0"/>
              </a:rPr>
              <a:t>Keep the copy principle, but explain why the missing shade is an exception that can’t be generalized</a:t>
            </a:r>
          </a:p>
          <a:p>
            <a:pPr lvl="1"/>
            <a:r>
              <a:rPr lang="en-GB" dirty="0">
                <a:latin typeface="Century Schoolbook" panose="02040604050505020304" pitchFamily="18" charset="0"/>
              </a:rPr>
              <a:t>E.g. it only works for impressions that are highly similar.</a:t>
            </a:r>
          </a:p>
          <a:p>
            <a:endParaRPr lang="en-US" dirty="0">
              <a:latin typeface="Century Schoolbook" panose="02040604050505020304" pitchFamily="18" charset="0"/>
            </a:endParaRPr>
          </a:p>
          <a:p>
            <a:pPr lvl="1"/>
            <a:endParaRPr lang="en-US" dirty="0">
              <a:latin typeface="Century Schoolbook" panose="02040604050505020304" pitchFamily="18" charset="0"/>
            </a:endParaRPr>
          </a:p>
          <a:p>
            <a:endParaRPr lang="en-GB" dirty="0">
              <a:latin typeface="Century Schoolbook" panose="02040604050505020304" pitchFamily="18" charset="0"/>
            </a:endParaRPr>
          </a:p>
        </p:txBody>
      </p:sp>
      <p:pic>
        <p:nvPicPr>
          <p:cNvPr id="3074" name="Picture 2" descr="Image result for hume missing shade of blue">
            <a:extLst>
              <a:ext uri="{FF2B5EF4-FFF2-40B4-BE49-F238E27FC236}">
                <a16:creationId xmlns:a16="http://schemas.microsoft.com/office/drawing/2014/main" id="{F507EFB7-051C-4840-AA2E-5F4767379B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416" t="25833" r="5104" b="34908"/>
          <a:stretch/>
        </p:blipFill>
        <p:spPr bwMode="auto">
          <a:xfrm>
            <a:off x="3417967" y="5412305"/>
            <a:ext cx="5356065" cy="1321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74391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BEF7A-1A75-4B4D-AF7A-B5B42CD57487}"/>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Empiricists: Mind as </a:t>
            </a:r>
            <a:r>
              <a:rPr lang="en-US" i="1" u="sng" dirty="0">
                <a:latin typeface="Century Schoolbook" panose="02040604050505020304" pitchFamily="18" charset="0"/>
              </a:rPr>
              <a:t>tabula rasa</a:t>
            </a:r>
            <a:endParaRPr lang="en-GB" i="1"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D3C9C388-D145-471E-AAC3-01DDC7704018}"/>
              </a:ext>
            </a:extLst>
          </p:cNvPr>
          <p:cNvSpPr>
            <a:spLocks noGrp="1"/>
          </p:cNvSpPr>
          <p:nvPr>
            <p:ph idx="1"/>
          </p:nvPr>
        </p:nvSpPr>
        <p:spPr>
          <a:xfrm>
            <a:off x="400049" y="1095374"/>
            <a:ext cx="11439525" cy="5800725"/>
          </a:xfrm>
        </p:spPr>
        <p:txBody>
          <a:bodyPr>
            <a:normAutofit/>
          </a:bodyPr>
          <a:lstStyle/>
          <a:p>
            <a:pPr marL="0" indent="0">
              <a:buNone/>
            </a:pPr>
            <a:r>
              <a:rPr lang="en-US" sz="3200" u="sng" dirty="0">
                <a:latin typeface="Century Schoolbook" panose="02040604050505020304" pitchFamily="18" charset="0"/>
              </a:rPr>
              <a:t>Objection to Hume’s account</a:t>
            </a:r>
          </a:p>
          <a:p>
            <a:pPr marL="0" indent="0">
              <a:buNone/>
            </a:pPr>
            <a:endParaRPr lang="en-GB" dirty="0">
              <a:latin typeface="Century Schoolbook" panose="02040604050505020304" pitchFamily="18" charset="0"/>
            </a:endParaRPr>
          </a:p>
          <a:p>
            <a:r>
              <a:rPr lang="en-US" dirty="0">
                <a:latin typeface="Century Schoolbook" panose="02040604050505020304" pitchFamily="18" charset="0"/>
              </a:rPr>
              <a:t>Can we derive all complex ideas from simple ideas, and thus from experience?</a:t>
            </a:r>
          </a:p>
          <a:p>
            <a:pPr lvl="1"/>
            <a:r>
              <a:rPr lang="en-US" dirty="0">
                <a:latin typeface="Century Schoolbook" panose="02040604050505020304" pitchFamily="18" charset="0"/>
              </a:rPr>
              <a:t>Hume: yes. E.g. ‘God’ – we extend beyond limits (infinite = not finite) the qualities of knowledge, goodness, etc., that we experience in ourselves.</a:t>
            </a:r>
          </a:p>
          <a:p>
            <a:pPr lvl="1"/>
            <a:endParaRPr lang="en-US" dirty="0">
              <a:latin typeface="Century Schoolbook" panose="02040604050505020304" pitchFamily="18" charset="0"/>
            </a:endParaRPr>
          </a:p>
          <a:p>
            <a:r>
              <a:rPr lang="en-US" dirty="0">
                <a:latin typeface="Century Schoolbook" panose="02040604050505020304" pitchFamily="18" charset="0"/>
              </a:rPr>
              <a:t>Counterexamples? Philosophical concepts, e.g.</a:t>
            </a:r>
          </a:p>
          <a:p>
            <a:pPr lvl="1"/>
            <a:r>
              <a:rPr lang="en-US" dirty="0">
                <a:latin typeface="Century Schoolbook" panose="02040604050505020304" pitchFamily="18" charset="0"/>
              </a:rPr>
              <a:t>Knowledge</a:t>
            </a:r>
          </a:p>
          <a:p>
            <a:pPr lvl="1"/>
            <a:r>
              <a:rPr lang="en-US" dirty="0">
                <a:latin typeface="Century Schoolbook" panose="02040604050505020304" pitchFamily="18" charset="0"/>
              </a:rPr>
              <a:t>Truth</a:t>
            </a:r>
          </a:p>
          <a:p>
            <a:pPr lvl="1"/>
            <a:r>
              <a:rPr lang="en-US" dirty="0">
                <a:latin typeface="Century Schoolbook" panose="02040604050505020304" pitchFamily="18" charset="0"/>
              </a:rPr>
              <a:t>Beauty</a:t>
            </a:r>
          </a:p>
          <a:p>
            <a:pPr lvl="1"/>
            <a:r>
              <a:rPr lang="en-US" dirty="0">
                <a:latin typeface="Century Schoolbook" panose="02040604050505020304" pitchFamily="18" charset="0"/>
              </a:rPr>
              <a:t>Substance</a:t>
            </a:r>
          </a:p>
          <a:p>
            <a:endParaRPr lang="en-US" dirty="0">
              <a:latin typeface="Century Schoolbook" panose="02040604050505020304" pitchFamily="18" charset="0"/>
            </a:endParaRPr>
          </a:p>
          <a:p>
            <a:pPr lvl="1"/>
            <a:endParaRPr lang="en-US"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36472110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Descartes (</a:t>
            </a:r>
            <a:r>
              <a:rPr lang="en-US" sz="4000" u="sng" dirty="0" err="1">
                <a:latin typeface="Century Schoolbook" panose="02040604050505020304" pitchFamily="18" charset="0"/>
              </a:rPr>
              <a:t>Innatist</a:t>
            </a:r>
            <a:r>
              <a:rPr lang="en-US" sz="4000" u="sng" dirty="0">
                <a:latin typeface="Century Schoolbook" panose="02040604050505020304" pitchFamily="18" charset="0"/>
              </a:rPr>
              <a:t>): The trademark argument</a:t>
            </a:r>
          </a:p>
        </p:txBody>
      </p:sp>
      <p:sp>
        <p:nvSpPr>
          <p:cNvPr id="3" name="Content Placeholder 2"/>
          <p:cNvSpPr>
            <a:spLocks noGrp="1"/>
          </p:cNvSpPr>
          <p:nvPr>
            <p:ph idx="1"/>
          </p:nvPr>
        </p:nvSpPr>
        <p:spPr>
          <a:xfrm>
            <a:off x="228599" y="1139825"/>
            <a:ext cx="11610975" cy="5556250"/>
          </a:xfrm>
        </p:spPr>
        <p:txBody>
          <a:bodyPr>
            <a:normAutofit fontScale="77500" lnSpcReduction="20000"/>
          </a:bodyPr>
          <a:lstStyle/>
          <a:p>
            <a:r>
              <a:rPr lang="en-US" dirty="0">
                <a:latin typeface="Century Schoolbook" panose="02040604050505020304" pitchFamily="18" charset="0"/>
              </a:rPr>
              <a:t>Descartes </a:t>
            </a:r>
            <a:r>
              <a:rPr lang="en-GB" dirty="0">
                <a:latin typeface="Century Schoolbook" panose="02040604050505020304" pitchFamily="18" charset="0"/>
              </a:rPr>
              <a:t>tries to prove that God exists just from the fact that we have a concept of GOD. </a:t>
            </a:r>
          </a:p>
          <a:p>
            <a:endParaRPr lang="en-GB" dirty="0">
              <a:latin typeface="Century Schoolbook" panose="02040604050505020304" pitchFamily="18" charset="0"/>
            </a:endParaRPr>
          </a:p>
          <a:p>
            <a:r>
              <a:rPr lang="en-GB" dirty="0">
                <a:latin typeface="Century Schoolbook" panose="02040604050505020304" pitchFamily="18" charset="0"/>
              </a:rPr>
              <a:t>This concept, which he argues is innate, is like a ‘trademark’ that our creator has stamped on our minds.</a:t>
            </a:r>
          </a:p>
          <a:p>
            <a:endParaRPr lang="en-GB" dirty="0">
              <a:latin typeface="Century Schoolbook" panose="02040604050505020304" pitchFamily="18" charset="0"/>
            </a:endParaRPr>
          </a:p>
          <a:p>
            <a:r>
              <a:rPr lang="en-US" dirty="0">
                <a:latin typeface="Century Schoolbook" panose="02040604050505020304" pitchFamily="18" charset="0"/>
              </a:rPr>
              <a:t>An idea can </a:t>
            </a:r>
            <a:r>
              <a:rPr lang="en-GB" dirty="0">
                <a:latin typeface="Century Schoolbook" panose="02040604050505020304" pitchFamily="18" charset="0"/>
              </a:rPr>
              <a:t>derive from something outside my mind, e.g. through sense perception. </a:t>
            </a:r>
          </a:p>
          <a:p>
            <a:endParaRPr lang="en-GB" dirty="0">
              <a:latin typeface="Century Schoolbook" panose="02040604050505020304" pitchFamily="18" charset="0"/>
            </a:endParaRPr>
          </a:p>
          <a:p>
            <a:r>
              <a:rPr lang="en-GB" dirty="0">
                <a:latin typeface="Century Schoolbook" panose="02040604050505020304" pitchFamily="18" charset="0"/>
              </a:rPr>
              <a:t>I can invent ideas.</a:t>
            </a:r>
          </a:p>
          <a:p>
            <a:endParaRPr lang="en-GB" dirty="0">
              <a:latin typeface="Century Schoolbook" panose="02040604050505020304" pitchFamily="18" charset="0"/>
            </a:endParaRPr>
          </a:p>
          <a:p>
            <a:r>
              <a:rPr lang="en-GB" dirty="0">
                <a:latin typeface="Century Schoolbook" panose="02040604050505020304" pitchFamily="18" charset="0"/>
              </a:rPr>
              <a:t>Ideas can be innate.</a:t>
            </a:r>
          </a:p>
          <a:p>
            <a:endParaRPr lang="en-GB" dirty="0">
              <a:latin typeface="Century Schoolbook" panose="02040604050505020304" pitchFamily="18" charset="0"/>
            </a:endParaRPr>
          </a:p>
          <a:p>
            <a:r>
              <a:rPr lang="en-GB" dirty="0">
                <a:latin typeface="Century Schoolbook" panose="02040604050505020304" pitchFamily="18" charset="0"/>
              </a:rPr>
              <a:t>Where does the idea GOD originate?</a:t>
            </a:r>
          </a:p>
          <a:p>
            <a:endParaRPr lang="en-GB" dirty="0">
              <a:latin typeface="Century Schoolbook" panose="02040604050505020304" pitchFamily="18" charset="0"/>
            </a:endParaRPr>
          </a:p>
          <a:p>
            <a:r>
              <a:rPr lang="en-GB" dirty="0">
                <a:latin typeface="Century Schoolbook" panose="02040604050505020304" pitchFamily="18" charset="0"/>
              </a:rPr>
              <a:t>Descartes’ </a:t>
            </a:r>
            <a:r>
              <a:rPr lang="en-US" dirty="0">
                <a:latin typeface="Century Schoolbook" panose="02040604050505020304" pitchFamily="18" charset="0"/>
              </a:rPr>
              <a:t>provides the Trademark argument to answer this question:</a:t>
            </a:r>
          </a:p>
          <a:p>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Descartes (</a:t>
            </a:r>
            <a:r>
              <a:rPr lang="en-US" sz="4000" u="sng" dirty="0" err="1">
                <a:latin typeface="Century Schoolbook" panose="02040604050505020304" pitchFamily="18" charset="0"/>
              </a:rPr>
              <a:t>Innatist</a:t>
            </a:r>
            <a:r>
              <a:rPr lang="en-US" sz="4000" u="sng" dirty="0">
                <a:latin typeface="Century Schoolbook" panose="02040604050505020304" pitchFamily="18" charset="0"/>
              </a:rPr>
              <a:t>): The trademark argument</a:t>
            </a:r>
          </a:p>
        </p:txBody>
      </p:sp>
      <p:sp>
        <p:nvSpPr>
          <p:cNvPr id="3" name="Content Placeholder 2"/>
          <p:cNvSpPr>
            <a:spLocks noGrp="1"/>
          </p:cNvSpPr>
          <p:nvPr>
            <p:ph idx="1"/>
          </p:nvPr>
        </p:nvSpPr>
        <p:spPr>
          <a:xfrm>
            <a:off x="228599" y="1139825"/>
            <a:ext cx="11610975" cy="5556250"/>
          </a:xfrm>
        </p:spPr>
        <p:txBody>
          <a:bodyPr>
            <a:normAutofit fontScale="62500" lnSpcReduction="20000"/>
          </a:bodyPr>
          <a:lstStyle/>
          <a:p>
            <a:pPr lvl="0"/>
            <a:r>
              <a:rPr lang="en-GB" dirty="0">
                <a:latin typeface="Century Schoolbook" panose="02040604050505020304" pitchFamily="18" charset="0"/>
              </a:rPr>
              <a:t>‘Substance’: something that can exist independently</a:t>
            </a:r>
          </a:p>
          <a:p>
            <a:pPr lvl="1"/>
            <a:r>
              <a:rPr lang="en-GB" dirty="0">
                <a:latin typeface="Century Schoolbook" panose="02040604050505020304" pitchFamily="18" charset="0"/>
              </a:rPr>
              <a:t>E.g. the mind, God and physical objects. </a:t>
            </a:r>
          </a:p>
          <a:p>
            <a:pPr lvl="1"/>
            <a:endParaRPr lang="en-GB" dirty="0">
              <a:latin typeface="Century Schoolbook" panose="02040604050505020304" pitchFamily="18" charset="0"/>
            </a:endParaRPr>
          </a:p>
          <a:p>
            <a:pPr lvl="0"/>
            <a:r>
              <a:rPr lang="en-GB" dirty="0">
                <a:latin typeface="Century Schoolbook" panose="02040604050505020304" pitchFamily="18" charset="0"/>
              </a:rPr>
              <a:t>‘Attribute’: a property of a substance</a:t>
            </a:r>
          </a:p>
          <a:p>
            <a:pPr lvl="1"/>
            <a:r>
              <a:rPr lang="en-GB" dirty="0">
                <a:latin typeface="Century Schoolbook" panose="02040604050505020304" pitchFamily="18" charset="0"/>
              </a:rPr>
              <a:t>The attribute of mind is thought, extension is an attribute of physical objects. </a:t>
            </a:r>
          </a:p>
          <a:p>
            <a:pPr lvl="1"/>
            <a:endParaRPr lang="en-GB" dirty="0">
              <a:latin typeface="Century Schoolbook" panose="02040604050505020304" pitchFamily="18" charset="0"/>
            </a:endParaRPr>
          </a:p>
          <a:p>
            <a:pPr lvl="0"/>
            <a:r>
              <a:rPr lang="en-GB" dirty="0">
                <a:latin typeface="Century Schoolbook" panose="02040604050505020304" pitchFamily="18" charset="0"/>
              </a:rPr>
              <a:t>‘Mode’: a particular determination of a property </a:t>
            </a:r>
          </a:p>
          <a:p>
            <a:pPr lvl="1"/>
            <a:r>
              <a:rPr lang="en-GB" dirty="0">
                <a:latin typeface="Century Schoolbook" panose="02040604050505020304" pitchFamily="18" charset="0"/>
              </a:rPr>
              <a:t>So ideas are modes of the mind – specific ways of thinking. </a:t>
            </a:r>
          </a:p>
          <a:p>
            <a:pPr lvl="1"/>
            <a:endParaRPr lang="en-GB" dirty="0">
              <a:latin typeface="Century Schoolbook" panose="02040604050505020304" pitchFamily="18" charset="0"/>
            </a:endParaRPr>
          </a:p>
          <a:p>
            <a:r>
              <a:rPr lang="en-GB" dirty="0">
                <a:latin typeface="Century Schoolbook" panose="02040604050505020304" pitchFamily="18" charset="0"/>
              </a:rPr>
              <a:t>A substance has more reality than an attribute</a:t>
            </a:r>
          </a:p>
          <a:p>
            <a:pPr lvl="1"/>
            <a:r>
              <a:rPr lang="en-GB" dirty="0">
                <a:latin typeface="Century Schoolbook" panose="02040604050505020304" pitchFamily="18" charset="0"/>
              </a:rPr>
              <a:t>A property cannot exist without a substance, and so is dependent on it </a:t>
            </a:r>
          </a:p>
          <a:p>
            <a:pPr lvl="1"/>
            <a:r>
              <a:rPr lang="en-GB" dirty="0">
                <a:latin typeface="Century Schoolbook" panose="02040604050505020304" pitchFamily="18" charset="0"/>
              </a:rPr>
              <a:t>E.g. there can be no thoughts without a thinker. </a:t>
            </a:r>
          </a:p>
          <a:p>
            <a:pPr lvl="1"/>
            <a:endParaRPr lang="en-GB" dirty="0">
              <a:latin typeface="Century Schoolbook" panose="02040604050505020304" pitchFamily="18" charset="0"/>
            </a:endParaRPr>
          </a:p>
          <a:p>
            <a:r>
              <a:rPr lang="en-GB" dirty="0">
                <a:latin typeface="Century Schoolbook" panose="02040604050505020304" pitchFamily="18" charset="0"/>
              </a:rPr>
              <a:t>Modes, therefore, also have less reality than substances </a:t>
            </a:r>
          </a:p>
          <a:p>
            <a:pPr lvl="1"/>
            <a:r>
              <a:rPr lang="en-GB" dirty="0">
                <a:latin typeface="Century Schoolbook" panose="02040604050505020304" pitchFamily="18" charset="0"/>
              </a:rPr>
              <a:t>Ideas are modes of the attribute ‘thought’, which is possessed by thinking substances. </a:t>
            </a:r>
          </a:p>
          <a:p>
            <a:pPr lvl="1"/>
            <a:endParaRPr lang="en-GB" dirty="0">
              <a:latin typeface="Century Schoolbook" panose="02040604050505020304" pitchFamily="18" charset="0"/>
            </a:endParaRPr>
          </a:p>
          <a:p>
            <a:r>
              <a:rPr lang="en-GB" dirty="0">
                <a:latin typeface="Century Schoolbook" panose="02040604050505020304" pitchFamily="18" charset="0"/>
              </a:rPr>
              <a:t>The cause of something must contain at least as much reality as its effect.</a:t>
            </a:r>
          </a:p>
          <a:p>
            <a:endParaRPr lang="en-GB" dirty="0">
              <a:latin typeface="Century Schoolbook" panose="02040604050505020304" pitchFamily="18" charset="0"/>
            </a:endParaRPr>
          </a:p>
          <a:p>
            <a:r>
              <a:rPr lang="en-GB" dirty="0">
                <a:latin typeface="Century Schoolbook" panose="02040604050505020304" pitchFamily="18" charset="0"/>
              </a:rPr>
              <a:t>Something can’t come from nothing, and so whatever is part of the effect must have originated in the cause</a:t>
            </a:r>
          </a:p>
          <a:p>
            <a:pPr lvl="1"/>
            <a:r>
              <a:rPr lang="en-GB" dirty="0">
                <a:latin typeface="Century Schoolbook" panose="02040604050505020304" pitchFamily="18" charset="0"/>
              </a:rPr>
              <a:t>A stone can only be created that contains the qualities of the stone.</a:t>
            </a:r>
          </a:p>
          <a:p>
            <a:pPr lvl="1"/>
            <a:endParaRPr lang="en-US" dirty="0">
              <a:latin typeface="Century Schoolbook" panose="02040604050505020304" pitchFamily="18" charset="0"/>
            </a:endParaRPr>
          </a:p>
          <a:p>
            <a:pPr lvl="1"/>
            <a:endParaRPr lang="en-GB" dirty="0">
              <a:latin typeface="Century Schoolbook" panose="02040604050505020304" pitchFamily="18" charset="0"/>
            </a:endParaRPr>
          </a:p>
          <a:p>
            <a:endParaRPr lang="en-US" dirty="0">
              <a:latin typeface="Century Schoolbook" panose="02040604050505020304" pitchFamily="18" charset="0"/>
            </a:endParaRPr>
          </a:p>
        </p:txBody>
      </p:sp>
    </p:spTree>
    <p:extLst>
      <p:ext uri="{BB962C8B-B14F-4D97-AF65-F5344CB8AC3E}">
        <p14:creationId xmlns:p14="http://schemas.microsoft.com/office/powerpoint/2010/main" val="1060080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8" end="18"/>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156368"/>
            <a:ext cx="12192000" cy="1049337"/>
          </a:xfrm>
        </p:spPr>
        <p:txBody>
          <a:bodyPr/>
          <a:lstStyle/>
          <a:p>
            <a:pPr algn="ctr" eaLnBrk="1" hangingPunct="1"/>
            <a:r>
              <a:rPr lang="en-GB" u="sng" dirty="0">
                <a:latin typeface="Century Schoolbook" panose="02040604050505020304" pitchFamily="18" charset="0"/>
              </a:rPr>
              <a:t>Rationalism v. empiricism</a:t>
            </a:r>
          </a:p>
        </p:txBody>
      </p:sp>
      <p:sp>
        <p:nvSpPr>
          <p:cNvPr id="4099" name="Rectangle 3"/>
          <p:cNvSpPr>
            <a:spLocks noGrp="1" noChangeArrowheads="1"/>
          </p:cNvSpPr>
          <p:nvPr>
            <p:ph idx="1"/>
          </p:nvPr>
        </p:nvSpPr>
        <p:spPr>
          <a:xfrm>
            <a:off x="428625" y="1205705"/>
            <a:ext cx="11334750" cy="4351338"/>
          </a:xfrm>
        </p:spPr>
        <p:txBody>
          <a:bodyPr>
            <a:normAutofit/>
          </a:bodyPr>
          <a:lstStyle/>
          <a:p>
            <a:pPr eaLnBrk="1" hangingPunct="1"/>
            <a:r>
              <a:rPr lang="en-GB" sz="2000" dirty="0">
                <a:latin typeface="Century Schoolbook" panose="02040604050505020304" pitchFamily="18" charset="0"/>
              </a:rPr>
              <a:t>Is all a priori knowledge knowledge of analytic propositions? Are all synthetic propositions known a posteriori?</a:t>
            </a:r>
          </a:p>
          <a:p>
            <a:pPr lvl="1"/>
            <a:r>
              <a:rPr lang="en-GB" sz="1800" dirty="0">
                <a:latin typeface="Century Schoolbook" panose="02040604050505020304" pitchFamily="18" charset="0"/>
              </a:rPr>
              <a:t>Empiricism: yes</a:t>
            </a:r>
          </a:p>
          <a:p>
            <a:pPr lvl="1"/>
            <a:r>
              <a:rPr lang="en-GB" sz="1800" dirty="0">
                <a:latin typeface="Century Schoolbook" panose="02040604050505020304" pitchFamily="18" charset="0"/>
              </a:rPr>
              <a:t>Rationalism: no</a:t>
            </a:r>
          </a:p>
          <a:p>
            <a:pPr lvl="1"/>
            <a:endParaRPr lang="en-GB" sz="1800" dirty="0">
              <a:latin typeface="Century Schoolbook" panose="02040604050505020304" pitchFamily="18" charset="0"/>
            </a:endParaRPr>
          </a:p>
          <a:p>
            <a:r>
              <a:rPr lang="en-GB" sz="2000" dirty="0">
                <a:latin typeface="Century Schoolbook" panose="02040604050505020304" pitchFamily="18" charset="0"/>
                <a:ea typeface="Times New Roman" pitchFamily="-1" charset="0"/>
                <a:cs typeface="Times New Roman" pitchFamily="-1" charset="0"/>
              </a:rPr>
              <a:t>Empiricism: </a:t>
            </a:r>
            <a:r>
              <a:rPr lang="en-GB" sz="2000" dirty="0">
                <a:latin typeface="Century Schoolbook" panose="02040604050505020304" pitchFamily="18" charset="0"/>
              </a:rPr>
              <a:t>if a proposition is not made true through logic or meaning, then it can only be established by sense experience.</a:t>
            </a:r>
          </a:p>
          <a:p>
            <a:endParaRPr lang="en-GB" sz="2000" dirty="0">
              <a:latin typeface="Century Schoolbook" panose="02040604050505020304" pitchFamily="18" charset="0"/>
            </a:endParaRPr>
          </a:p>
          <a:p>
            <a:r>
              <a:rPr lang="en-GB" sz="2000" dirty="0">
                <a:latin typeface="Century Schoolbook" panose="02040604050505020304" pitchFamily="18" charset="0"/>
              </a:rPr>
              <a:t>Rationalism: </a:t>
            </a:r>
            <a:r>
              <a:rPr lang="en-GB" sz="2000" dirty="0">
                <a:latin typeface="Century Schoolbook" panose="02040604050505020304" pitchFamily="18" charset="0"/>
                <a:ea typeface="Times New Roman" pitchFamily="-1" charset="0"/>
                <a:cs typeface="Times New Roman" pitchFamily="-1" charset="0"/>
              </a:rPr>
              <a:t>we can have a priori knowledge of synthetic propositions</a:t>
            </a:r>
          </a:p>
          <a:p>
            <a:pPr lvl="1"/>
            <a:r>
              <a:rPr lang="en-GB" sz="1800" dirty="0">
                <a:latin typeface="Century Schoolbook" panose="02040604050505020304" pitchFamily="18" charset="0"/>
                <a:ea typeface="Times New Roman" pitchFamily="-1" charset="0"/>
                <a:cs typeface="Times New Roman" pitchFamily="-1" charset="0"/>
              </a:rPr>
              <a:t>E.g. through reason or innately.</a:t>
            </a:r>
          </a:p>
          <a:p>
            <a:pPr eaLnBrk="1" hangingPunct="1"/>
            <a:endParaRPr lang="en-GB" sz="2000" dirty="0">
              <a:latin typeface="Century Schoolbook" panose="02040604050505020304" pitchFamily="18" charset="0"/>
            </a:endParaRPr>
          </a:p>
        </p:txBody>
      </p:sp>
      <p:graphicFrame>
        <p:nvGraphicFramePr>
          <p:cNvPr id="2" name="Table 1">
            <a:extLst>
              <a:ext uri="{FF2B5EF4-FFF2-40B4-BE49-F238E27FC236}">
                <a16:creationId xmlns:a16="http://schemas.microsoft.com/office/drawing/2014/main" id="{3A4C75D4-E8E0-4B93-BCA5-D8E9BF312089}"/>
              </a:ext>
            </a:extLst>
          </p:cNvPr>
          <p:cNvGraphicFramePr>
            <a:graphicFrameLocks noGrp="1"/>
          </p:cNvGraphicFramePr>
          <p:nvPr>
            <p:extLst>
              <p:ext uri="{D42A27DB-BD31-4B8C-83A1-F6EECF244321}">
                <p14:modId xmlns:p14="http://schemas.microsoft.com/office/powerpoint/2010/main" val="4218522534"/>
              </p:ext>
            </p:extLst>
          </p:nvPr>
        </p:nvGraphicFramePr>
        <p:xfrm>
          <a:off x="428624" y="4777074"/>
          <a:ext cx="5667374" cy="1750441"/>
        </p:xfrm>
        <a:graphic>
          <a:graphicData uri="http://schemas.openxmlformats.org/drawingml/2006/table">
            <a:tbl>
              <a:tblPr firstRow="1" firstCol="1" bandRow="1">
                <a:tableStyleId>{073A0DAA-6AF3-43AB-8588-CEC1D06C72B9}</a:tableStyleId>
              </a:tblPr>
              <a:tblGrid>
                <a:gridCol w="1888885">
                  <a:extLst>
                    <a:ext uri="{9D8B030D-6E8A-4147-A177-3AD203B41FA5}">
                      <a16:colId xmlns:a16="http://schemas.microsoft.com/office/drawing/2014/main" val="2163408944"/>
                    </a:ext>
                  </a:extLst>
                </a:gridCol>
                <a:gridCol w="1888885">
                  <a:extLst>
                    <a:ext uri="{9D8B030D-6E8A-4147-A177-3AD203B41FA5}">
                      <a16:colId xmlns:a16="http://schemas.microsoft.com/office/drawing/2014/main" val="3630969444"/>
                    </a:ext>
                  </a:extLst>
                </a:gridCol>
                <a:gridCol w="1889604">
                  <a:extLst>
                    <a:ext uri="{9D8B030D-6E8A-4147-A177-3AD203B41FA5}">
                      <a16:colId xmlns:a16="http://schemas.microsoft.com/office/drawing/2014/main" val="4236956269"/>
                    </a:ext>
                  </a:extLst>
                </a:gridCol>
              </a:tblGrid>
              <a:tr h="0">
                <a:tc>
                  <a:txBody>
                    <a:bodyPr/>
                    <a:lstStyle/>
                    <a:p>
                      <a:pPr>
                        <a:lnSpc>
                          <a:spcPct val="107000"/>
                        </a:lnSpc>
                        <a:spcAft>
                          <a:spcPts val="800"/>
                        </a:spcAft>
                      </a:pPr>
                      <a:r>
                        <a:rPr lang="en-GB" sz="12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GB" sz="1200">
                          <a:effectLst/>
                        </a:rPr>
                        <a:t>Analytic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ctr">
                        <a:lnSpc>
                          <a:spcPct val="107000"/>
                        </a:lnSpc>
                        <a:spcAft>
                          <a:spcPts val="800"/>
                        </a:spcAft>
                      </a:pPr>
                      <a:r>
                        <a:rPr lang="en-GB" sz="1200">
                          <a:effectLst/>
                        </a:rPr>
                        <a:t>Synthetic</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7785224"/>
                  </a:ext>
                </a:extLst>
              </a:tr>
              <a:tr h="0">
                <a:tc>
                  <a:txBody>
                    <a:bodyPr/>
                    <a:lstStyle/>
                    <a:p>
                      <a:pPr>
                        <a:lnSpc>
                          <a:spcPct val="107000"/>
                        </a:lnSpc>
                        <a:spcAft>
                          <a:spcPts val="800"/>
                        </a:spcAft>
                      </a:pPr>
                      <a:r>
                        <a:rPr lang="en-GB" sz="1200">
                          <a:effectLst/>
                        </a:rPr>
                        <a:t> </a:t>
                      </a:r>
                      <a:endParaRPr lang="en-GB" sz="1100">
                        <a:effectLst/>
                      </a:endParaRPr>
                    </a:p>
                    <a:p>
                      <a:pPr>
                        <a:lnSpc>
                          <a:spcPct val="107000"/>
                        </a:lnSpc>
                        <a:spcAft>
                          <a:spcPts val="800"/>
                        </a:spcAft>
                      </a:pPr>
                      <a:r>
                        <a:rPr lang="en-GB" sz="1200">
                          <a:effectLst/>
                        </a:rPr>
                        <a:t>A Priori</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n-GB" sz="1200" dirty="0">
                          <a:effectLst/>
                        </a:rPr>
                        <a:t> </a:t>
                      </a:r>
                      <a:endParaRPr lang="en-GB" sz="1100" dirty="0">
                        <a:effectLst/>
                      </a:endParaRPr>
                    </a:p>
                    <a:p>
                      <a:pPr>
                        <a:lnSpc>
                          <a:spcPct val="107000"/>
                        </a:lnSpc>
                        <a:spcAft>
                          <a:spcPts val="800"/>
                        </a:spcAft>
                      </a:pPr>
                      <a:r>
                        <a:rPr lang="en-GB" sz="1200" dirty="0">
                          <a:effectLst/>
                        </a:rPr>
                        <a:t> </a:t>
                      </a:r>
                      <a:endParaRPr lang="en-GB" sz="1100" dirty="0">
                        <a:effectLst/>
                      </a:endParaRPr>
                    </a:p>
                    <a:p>
                      <a:pPr>
                        <a:lnSpc>
                          <a:spcPct val="107000"/>
                        </a:lnSpc>
                        <a:spcAft>
                          <a:spcPts val="800"/>
                        </a:spcAft>
                      </a:pPr>
                      <a:r>
                        <a:rPr lang="en-GB" sz="12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07000"/>
                        </a:lnSpc>
                        <a:spcAft>
                          <a:spcPts val="800"/>
                        </a:spcAft>
                      </a:pPr>
                      <a:r>
                        <a:rPr lang="en-GB" sz="1200" dirty="0">
                          <a:effectLst/>
                        </a:rPr>
                        <a:t> </a:t>
                      </a:r>
                      <a:r>
                        <a:rPr lang="en-GB" sz="1800" dirty="0">
                          <a:effectLst/>
                          <a:latin typeface="Calibri" panose="020F0502020204030204" pitchFamily="34" charset="0"/>
                          <a:cs typeface="Times New Roman" panose="02020603050405020304" pitchFamily="18" charset="0"/>
                        </a:rPr>
                        <a:t>Rationalists = </a:t>
                      </a:r>
                    </a:p>
                    <a:p>
                      <a:pPr>
                        <a:lnSpc>
                          <a:spcPct val="107000"/>
                        </a:lnSpc>
                        <a:spcAft>
                          <a:spcPts val="800"/>
                        </a:spcAft>
                      </a:pPr>
                      <a:r>
                        <a:rPr lang="en-GB" sz="1800" dirty="0">
                          <a:effectLst/>
                          <a:latin typeface="Calibri" panose="020F0502020204030204" pitchFamily="34" charset="0"/>
                          <a:cs typeface="Times New Roman" panose="02020603050405020304" pitchFamily="18" charset="0"/>
                        </a:rPr>
                        <a:t>Empiricists = </a:t>
                      </a:r>
                      <a:endParaRPr lang="en-GB" sz="1600" dirty="0">
                        <a:effectLst/>
                        <a:latin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76603056"/>
                  </a:ext>
                </a:extLst>
              </a:tr>
              <a:tr h="0">
                <a:tc>
                  <a:txBody>
                    <a:bodyPr/>
                    <a:lstStyle/>
                    <a:p>
                      <a:pPr>
                        <a:lnSpc>
                          <a:spcPct val="107000"/>
                        </a:lnSpc>
                        <a:spcAft>
                          <a:spcPts val="800"/>
                        </a:spcAft>
                      </a:pPr>
                      <a:r>
                        <a:rPr lang="en-GB" sz="1200">
                          <a:effectLst/>
                        </a:rPr>
                        <a:t> </a:t>
                      </a:r>
                      <a:endParaRPr lang="en-GB" sz="1100">
                        <a:effectLst/>
                      </a:endParaRPr>
                    </a:p>
                    <a:p>
                      <a:pPr>
                        <a:lnSpc>
                          <a:spcPct val="107000"/>
                        </a:lnSpc>
                        <a:spcAft>
                          <a:spcPts val="800"/>
                        </a:spcAft>
                      </a:pPr>
                      <a:r>
                        <a:rPr lang="en-GB" sz="1200">
                          <a:effectLst/>
                        </a:rPr>
                        <a:t>A Posteriori</a:t>
                      </a:r>
                      <a:endParaRPr lang="en-GB" sz="1100">
                        <a:effectLst/>
                      </a:endParaRPr>
                    </a:p>
                    <a:p>
                      <a:pPr>
                        <a:lnSpc>
                          <a:spcPct val="107000"/>
                        </a:lnSpc>
                        <a:spcAft>
                          <a:spcPts val="800"/>
                        </a:spcAft>
                      </a:pPr>
                      <a:r>
                        <a:rPr lang="en-GB" sz="12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tcPr>
                </a:tc>
                <a:tc>
                  <a:txBody>
                    <a:bodyPr/>
                    <a:lstStyle/>
                    <a:p>
                      <a:pPr>
                        <a:lnSpc>
                          <a:spcPct val="107000"/>
                        </a:lnSpc>
                        <a:spcAft>
                          <a:spcPts val="800"/>
                        </a:spcAft>
                      </a:pPr>
                      <a:r>
                        <a:rPr lang="en-GB" sz="12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07000"/>
                        </a:lnSpc>
                        <a:spcAft>
                          <a:spcPts val="800"/>
                        </a:spcAft>
                      </a:pPr>
                      <a:r>
                        <a:rPr lang="en-GB" sz="12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7099555"/>
                  </a:ext>
                </a:extLst>
              </a:tr>
            </a:tbl>
          </a:graphicData>
        </a:graphic>
      </p:graphicFrame>
      <p:pic>
        <p:nvPicPr>
          <p:cNvPr id="1026" name="Picture 2" descr="Image result for tick clipaert">
            <a:extLst>
              <a:ext uri="{FF2B5EF4-FFF2-40B4-BE49-F238E27FC236}">
                <a16:creationId xmlns:a16="http://schemas.microsoft.com/office/drawing/2014/main" id="{3DEDD08E-AD06-40C7-98E9-AF8A5AA5B1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1999" y="5118893"/>
            <a:ext cx="420624" cy="4381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Image result for tick clipaert">
            <a:extLst>
              <a:ext uri="{FF2B5EF4-FFF2-40B4-BE49-F238E27FC236}">
                <a16:creationId xmlns:a16="http://schemas.microsoft.com/office/drawing/2014/main" id="{4E49CA76-9790-4629-B17C-9EAF5E5386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67969" y="5924327"/>
            <a:ext cx="420624" cy="4381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cross clipart">
            <a:extLst>
              <a:ext uri="{FF2B5EF4-FFF2-40B4-BE49-F238E27FC236}">
                <a16:creationId xmlns:a16="http://schemas.microsoft.com/office/drawing/2014/main" id="{3546D2D6-C4A2-44CE-AD10-DB8F7F257F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1160" y="5924327"/>
            <a:ext cx="509847" cy="4381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Image result for tick clipaert">
            <a:extLst>
              <a:ext uri="{FF2B5EF4-FFF2-40B4-BE49-F238E27FC236}">
                <a16:creationId xmlns:a16="http://schemas.microsoft.com/office/drawing/2014/main" id="{BB67EC6A-BC82-4F17-8628-0AB575BFD0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0400" y="4991258"/>
            <a:ext cx="234760" cy="2445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Image result for cross clipart">
            <a:extLst>
              <a:ext uri="{FF2B5EF4-FFF2-40B4-BE49-F238E27FC236}">
                <a16:creationId xmlns:a16="http://schemas.microsoft.com/office/drawing/2014/main" id="{C6D6F0F0-5EFD-4230-AF9D-5714C0D0A3C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69162" y="5407752"/>
            <a:ext cx="284558" cy="244542"/>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1E762EFE-8A14-4833-936A-E23926B93AB7}"/>
              </a:ext>
            </a:extLst>
          </p:cNvPr>
          <p:cNvSpPr txBox="1"/>
          <p:nvPr/>
        </p:nvSpPr>
        <p:spPr>
          <a:xfrm>
            <a:off x="6204266" y="4929825"/>
            <a:ext cx="5298440" cy="1384995"/>
          </a:xfrm>
          <a:prstGeom prst="rect">
            <a:avLst/>
          </a:prstGeom>
          <a:noFill/>
        </p:spPr>
        <p:txBody>
          <a:bodyPr wrap="square">
            <a:spAutoFit/>
          </a:bodyPr>
          <a:lstStyle/>
          <a:p>
            <a:pPr marL="285750" indent="-285750">
              <a:buFont typeface="Arial" panose="020B0604020202020204" pitchFamily="34" charset="0"/>
              <a:buChar char="•"/>
            </a:pPr>
            <a:r>
              <a:rPr lang="en-US" dirty="0">
                <a:latin typeface="Century Schoolbook" panose="02040604050505020304" pitchFamily="18" charset="0"/>
              </a:rPr>
              <a:t>The debate only applies to knowledge of the world outside one’s mind</a:t>
            </a:r>
          </a:p>
          <a:p>
            <a:pPr marL="742950" lvl="1" indent="-285750">
              <a:buFont typeface="Arial" panose="020B0604020202020204" pitchFamily="34" charset="0"/>
              <a:buChar char="•"/>
            </a:pPr>
            <a:r>
              <a:rPr lang="en-US" sz="1600" dirty="0">
                <a:latin typeface="Century Schoolbook" panose="02040604050505020304" pitchFamily="18" charset="0"/>
              </a:rPr>
              <a:t>There are many synthetic propositions about one’s mind that are known not by ‘sense experience’ but introspection or reflection.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9">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0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bldLvl="2"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Descartes (</a:t>
            </a:r>
            <a:r>
              <a:rPr lang="en-US" sz="4000" u="sng" dirty="0" err="1">
                <a:latin typeface="Century Schoolbook" panose="02040604050505020304" pitchFamily="18" charset="0"/>
              </a:rPr>
              <a:t>Innatist</a:t>
            </a:r>
            <a:r>
              <a:rPr lang="en-US" sz="4000" u="sng" dirty="0">
                <a:latin typeface="Century Schoolbook" panose="02040604050505020304" pitchFamily="18" charset="0"/>
              </a:rPr>
              <a:t>): The trademark argument</a:t>
            </a:r>
          </a:p>
        </p:txBody>
      </p:sp>
      <p:sp>
        <p:nvSpPr>
          <p:cNvPr id="3" name="Content Placeholder 2"/>
          <p:cNvSpPr>
            <a:spLocks noGrp="1"/>
          </p:cNvSpPr>
          <p:nvPr>
            <p:ph idx="1"/>
          </p:nvPr>
        </p:nvSpPr>
        <p:spPr>
          <a:xfrm>
            <a:off x="228599" y="1139825"/>
            <a:ext cx="11610975" cy="5556250"/>
          </a:xfrm>
        </p:spPr>
        <p:txBody>
          <a:bodyPr>
            <a:normAutofit fontScale="77500" lnSpcReduction="20000"/>
          </a:bodyPr>
          <a:lstStyle/>
          <a:p>
            <a:r>
              <a:rPr lang="en-GB" dirty="0">
                <a:latin typeface="Century Schoolbook" panose="02040604050505020304" pitchFamily="18" charset="0"/>
              </a:rPr>
              <a:t>Intrinsic reality: as modes of thought, the ‘intrinsic reality’ of all ideas is the same</a:t>
            </a:r>
          </a:p>
          <a:p>
            <a:pPr lvl="1"/>
            <a:r>
              <a:rPr lang="en-GB" dirty="0">
                <a:latin typeface="Century Schoolbook" panose="02040604050505020304" pitchFamily="18" charset="0"/>
              </a:rPr>
              <a:t>And less than the reality of any mind, which is a substance.</a:t>
            </a:r>
          </a:p>
          <a:p>
            <a:pPr lvl="1"/>
            <a:endParaRPr lang="en-GB" dirty="0">
              <a:latin typeface="Century Schoolbook" panose="02040604050505020304" pitchFamily="18" charset="0"/>
            </a:endParaRPr>
          </a:p>
          <a:p>
            <a:r>
              <a:rPr lang="en-GB" dirty="0">
                <a:latin typeface="Century Schoolbook" panose="02040604050505020304" pitchFamily="18" charset="0"/>
              </a:rPr>
              <a:t>Representative reality: ideas represent something, which could be a substance (MIND), an attribute (THOUGHT), or a mode (a particular tune)</a:t>
            </a:r>
          </a:p>
          <a:p>
            <a:pPr lvl="1"/>
            <a:r>
              <a:rPr lang="en-GB" dirty="0">
                <a:latin typeface="Century Schoolbook" panose="02040604050505020304" pitchFamily="18" charset="0"/>
              </a:rPr>
              <a:t>The degree of reality of the object of thought determines the representative reality of the idea</a:t>
            </a:r>
          </a:p>
          <a:p>
            <a:pPr lvl="1"/>
            <a:r>
              <a:rPr lang="en-GB" dirty="0">
                <a:latin typeface="Century Schoolbook" panose="02040604050505020304" pitchFamily="18" charset="0"/>
              </a:rPr>
              <a:t>Compare: a drawing of a highly sophisticated machine must be caused by something highly sophisticated, even though it is just a drawing.</a:t>
            </a:r>
            <a:endParaRPr lang="en-US" dirty="0">
              <a:latin typeface="Century Schoolbook" panose="02040604050505020304" pitchFamily="18" charset="0"/>
            </a:endParaRPr>
          </a:p>
          <a:p>
            <a:endParaRPr lang="en-US" dirty="0">
              <a:latin typeface="Century Schoolbook" panose="02040604050505020304" pitchFamily="18" charset="0"/>
            </a:endParaRPr>
          </a:p>
          <a:p>
            <a:r>
              <a:rPr lang="en-US" dirty="0">
                <a:latin typeface="Century Schoolbook" panose="02040604050505020304" pitchFamily="18" charset="0"/>
              </a:rPr>
              <a:t>The representative reality of the idea must derive from the cause of the idea </a:t>
            </a:r>
          </a:p>
          <a:p>
            <a:pPr lvl="1"/>
            <a:r>
              <a:rPr lang="en-US" dirty="0">
                <a:latin typeface="Century Schoolbook" panose="02040604050505020304" pitchFamily="18" charset="0"/>
              </a:rPr>
              <a:t>The cause of an idea must have as much reality as the representative reality of the idea.</a:t>
            </a:r>
          </a:p>
          <a:p>
            <a:pPr lvl="1"/>
            <a:endParaRPr lang="en-US" dirty="0">
              <a:latin typeface="Century Schoolbook" panose="02040604050505020304" pitchFamily="18" charset="0"/>
            </a:endParaRPr>
          </a:p>
          <a:p>
            <a:r>
              <a:rPr lang="en-US" dirty="0">
                <a:latin typeface="Century Schoolbook" panose="02040604050505020304" pitchFamily="18" charset="0"/>
              </a:rPr>
              <a:t>GOD: an idea of a substance, so can’t my mind cause it?</a:t>
            </a:r>
          </a:p>
          <a:p>
            <a:pPr lvl="1"/>
            <a:r>
              <a:rPr lang="en-US" dirty="0">
                <a:latin typeface="Century Schoolbook" panose="02040604050505020304" pitchFamily="18" charset="0"/>
              </a:rPr>
              <a:t>No, because it is an idea of a substance that is infinite and perfect – which my mind is not</a:t>
            </a:r>
          </a:p>
          <a:p>
            <a:pPr lvl="1"/>
            <a:r>
              <a:rPr lang="en-US" dirty="0">
                <a:latin typeface="Century Schoolbook" panose="02040604050505020304" pitchFamily="18" charset="0"/>
              </a:rPr>
              <a:t>The representative reality of the concept GOD is greater than the reality of my mind.</a:t>
            </a:r>
          </a:p>
          <a:p>
            <a:pPr lvl="1"/>
            <a:endParaRPr lang="en-US" dirty="0">
              <a:latin typeface="Century Schoolbook" panose="02040604050505020304" pitchFamily="18" charset="0"/>
            </a:endParaRPr>
          </a:p>
          <a:p>
            <a:r>
              <a:rPr lang="en-US" dirty="0">
                <a:latin typeface="Century Schoolbook" panose="02040604050505020304" pitchFamily="18" charset="0"/>
              </a:rPr>
              <a:t>Therefore, only God can cause the idea of God.</a:t>
            </a:r>
          </a:p>
          <a:p>
            <a:pPr lvl="1"/>
            <a:endParaRPr lang="en-US" dirty="0">
              <a:latin typeface="Century Schoolbook" panose="02040604050505020304" pitchFamily="18" charset="0"/>
            </a:endParaRPr>
          </a:p>
          <a:p>
            <a:pPr lvl="1"/>
            <a:endParaRPr lang="en-GB" dirty="0">
              <a:latin typeface="Century Schoolbook" panose="02040604050505020304" pitchFamily="18" charset="0"/>
            </a:endParaRPr>
          </a:p>
          <a:p>
            <a:endParaRPr lang="en-US" dirty="0">
              <a:latin typeface="Century Schoolbook" panose="02040604050505020304" pitchFamily="18" charset="0"/>
            </a:endParaRPr>
          </a:p>
        </p:txBody>
      </p:sp>
    </p:spTree>
    <p:extLst>
      <p:ext uri="{BB962C8B-B14F-4D97-AF65-F5344CB8AC3E}">
        <p14:creationId xmlns:p14="http://schemas.microsoft.com/office/powerpoint/2010/main" val="2739390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Descartes (</a:t>
            </a:r>
            <a:r>
              <a:rPr lang="en-US" sz="4000" u="sng" dirty="0" err="1">
                <a:latin typeface="Century Schoolbook" panose="02040604050505020304" pitchFamily="18" charset="0"/>
              </a:rPr>
              <a:t>Innatist</a:t>
            </a:r>
            <a:r>
              <a:rPr lang="en-US" sz="4000" u="sng" dirty="0">
                <a:latin typeface="Century Schoolbook" panose="02040604050505020304" pitchFamily="18" charset="0"/>
              </a:rPr>
              <a:t>): The trademark argument</a:t>
            </a:r>
          </a:p>
        </p:txBody>
      </p:sp>
      <p:sp>
        <p:nvSpPr>
          <p:cNvPr id="3" name="Content Placeholder 2"/>
          <p:cNvSpPr>
            <a:spLocks noGrp="1"/>
          </p:cNvSpPr>
          <p:nvPr>
            <p:ph idx="1"/>
          </p:nvPr>
        </p:nvSpPr>
        <p:spPr>
          <a:xfrm>
            <a:off x="228599" y="1139825"/>
            <a:ext cx="11610975" cy="5556250"/>
          </a:xfrm>
        </p:spPr>
        <p:txBody>
          <a:bodyPr>
            <a:normAutofit fontScale="55000" lnSpcReduction="20000"/>
          </a:bodyPr>
          <a:lstStyle/>
          <a:p>
            <a:pPr marL="0" indent="0">
              <a:buNone/>
            </a:pPr>
            <a:r>
              <a:rPr lang="en-US" sz="3300" u="sng" dirty="0">
                <a:latin typeface="Century Schoolbook" panose="02040604050505020304" pitchFamily="18" charset="0"/>
              </a:rPr>
              <a:t>The argument </a:t>
            </a:r>
            <a:r>
              <a:rPr lang="en-US" sz="3300" u="sng" dirty="0" err="1">
                <a:latin typeface="Century Schoolbook" panose="02040604050505020304" pitchFamily="18" charset="0"/>
              </a:rPr>
              <a:t>summarised</a:t>
            </a:r>
            <a:r>
              <a:rPr lang="en-US" sz="3300" u="sng" dirty="0">
                <a:latin typeface="Century Schoolbook" panose="02040604050505020304" pitchFamily="18" charset="0"/>
              </a:rPr>
              <a:t>:</a:t>
            </a:r>
          </a:p>
          <a:p>
            <a:pPr marL="0" lvl="0" indent="0">
              <a:buNone/>
            </a:pPr>
            <a:r>
              <a:rPr lang="en-GB" sz="2600" dirty="0">
                <a:latin typeface="Century Schoolbook" panose="02040604050505020304" pitchFamily="18" charset="0"/>
              </a:rPr>
              <a:t>P1) I have the concept GOD.</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P2) The concept GOD is a concept of something infinite and perfect</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P3) As a mind, a thinking substance, I can think up (create) many ideas, including ideas of people and physical objects</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P4) But I am finite, while the concept GOD is of something infinite</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C1) Therefore, it is a concept of something with more reality than my own mind. </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P5) The cause of the concept GOD must have as much reality as what the concept is of. </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C2) Therefore, my mind could not have created it.  </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C3) The only possible cause is God. </a:t>
            </a:r>
          </a:p>
          <a:p>
            <a:pPr lvl="0"/>
            <a:endParaRPr lang="en-GB" sz="2600" dirty="0">
              <a:latin typeface="Century Schoolbook" panose="02040604050505020304" pitchFamily="18" charset="0"/>
            </a:endParaRPr>
          </a:p>
          <a:p>
            <a:pPr marL="0" lvl="0" indent="0">
              <a:buNone/>
            </a:pPr>
            <a:r>
              <a:rPr lang="en-GB" sz="2600" dirty="0">
                <a:latin typeface="Century Schoolbook" panose="02040604050505020304" pitchFamily="18" charset="0"/>
              </a:rPr>
              <a:t>C4) Therefore, God exists.</a:t>
            </a:r>
          </a:p>
          <a:p>
            <a:pPr lvl="0"/>
            <a:endParaRPr lang="en-GB" sz="2600" dirty="0">
              <a:latin typeface="Century Schoolbook" panose="02040604050505020304" pitchFamily="18" charset="0"/>
            </a:endParaRPr>
          </a:p>
          <a:p>
            <a:pPr lvl="0"/>
            <a:r>
              <a:rPr lang="en-GB" sz="2600" dirty="0">
                <a:latin typeface="Century Schoolbook" panose="02040604050505020304" pitchFamily="18" charset="0"/>
              </a:rPr>
              <a:t>We can also add that the idea doesn’t derive from the senses. Therefore, it is innate.</a:t>
            </a:r>
          </a:p>
          <a:p>
            <a:pPr lvl="0"/>
            <a:endParaRPr lang="en-GB" dirty="0">
              <a:latin typeface="Century Schoolbook" panose="02040604050505020304" pitchFamily="18" charset="0"/>
            </a:endParaRPr>
          </a:p>
          <a:p>
            <a:endParaRPr lang="en-US" dirty="0">
              <a:latin typeface="Century Schoolbook" panose="02040604050505020304" pitchFamily="18" charset="0"/>
            </a:endParaRPr>
          </a:p>
          <a:p>
            <a:pPr lvl="1"/>
            <a:endParaRPr lang="en-US" dirty="0">
              <a:latin typeface="Century Schoolbook" panose="02040604050505020304" pitchFamily="18" charset="0"/>
            </a:endParaRPr>
          </a:p>
          <a:p>
            <a:pPr lvl="1"/>
            <a:endParaRPr lang="en-GB" dirty="0">
              <a:latin typeface="Century Schoolbook" panose="02040604050505020304" pitchFamily="18" charset="0"/>
            </a:endParaRPr>
          </a:p>
          <a:p>
            <a:endParaRPr lang="en-US" dirty="0">
              <a:latin typeface="Century Schoolbook" panose="02040604050505020304" pitchFamily="18" charset="0"/>
            </a:endParaRPr>
          </a:p>
        </p:txBody>
      </p:sp>
    </p:spTree>
    <p:extLst>
      <p:ext uri="{BB962C8B-B14F-4D97-AF65-F5344CB8AC3E}">
        <p14:creationId xmlns:p14="http://schemas.microsoft.com/office/powerpoint/2010/main" val="422171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Descartes (</a:t>
            </a:r>
            <a:r>
              <a:rPr lang="en-US" sz="4000" u="sng" dirty="0" err="1">
                <a:latin typeface="Century Schoolbook" panose="02040604050505020304" pitchFamily="18" charset="0"/>
              </a:rPr>
              <a:t>Innatist</a:t>
            </a:r>
            <a:r>
              <a:rPr lang="en-US" sz="4000" u="sng" dirty="0">
                <a:latin typeface="Century Schoolbook" panose="02040604050505020304" pitchFamily="18" charset="0"/>
              </a:rPr>
              <a:t>): The trademark argument</a:t>
            </a:r>
          </a:p>
        </p:txBody>
      </p:sp>
      <p:sp>
        <p:nvSpPr>
          <p:cNvPr id="3" name="Content Placeholder 2"/>
          <p:cNvSpPr>
            <a:spLocks noGrp="1"/>
          </p:cNvSpPr>
          <p:nvPr>
            <p:ph idx="1"/>
          </p:nvPr>
        </p:nvSpPr>
        <p:spPr>
          <a:xfrm>
            <a:off x="290512" y="1158875"/>
            <a:ext cx="11610975" cy="5556250"/>
          </a:xfrm>
        </p:spPr>
        <p:txBody>
          <a:bodyPr>
            <a:normAutofit fontScale="92500" lnSpcReduction="10000"/>
          </a:bodyPr>
          <a:lstStyle/>
          <a:p>
            <a:pPr marL="0" indent="0">
              <a:buNone/>
            </a:pPr>
            <a:r>
              <a:rPr lang="en-US" u="sng" dirty="0">
                <a:latin typeface="Century Schoolbook" panose="02040604050505020304" pitchFamily="18" charset="0"/>
              </a:rPr>
              <a:t>Objection 1: Deny P2)</a:t>
            </a:r>
          </a:p>
          <a:p>
            <a:r>
              <a:rPr lang="en-GB" sz="2400" dirty="0">
                <a:latin typeface="Century Schoolbook" panose="02040604050505020304" pitchFamily="18" charset="0"/>
              </a:rPr>
              <a:t>PERFECTION and INFINITY are arguably challenging and unclear concepts </a:t>
            </a:r>
          </a:p>
          <a:p>
            <a:pPr lvl="1"/>
            <a:r>
              <a:rPr lang="en-GB" sz="2100" dirty="0">
                <a:latin typeface="Century Schoolbook" panose="02040604050505020304" pitchFamily="18" charset="0"/>
              </a:rPr>
              <a:t>What is it, exactly, to think not merely of the absence of limits, but of something for which there could be no limits? </a:t>
            </a:r>
          </a:p>
          <a:p>
            <a:r>
              <a:rPr lang="en-GB" sz="2400" dirty="0">
                <a:latin typeface="Century Schoolbook" panose="02040604050505020304" pitchFamily="18" charset="0"/>
              </a:rPr>
              <a:t>Descartes needs these concepts to be clear and distinct.</a:t>
            </a:r>
          </a:p>
          <a:p>
            <a:endParaRPr lang="en-US" dirty="0"/>
          </a:p>
          <a:p>
            <a:pPr marL="0" indent="0">
              <a:buNone/>
            </a:pPr>
            <a:r>
              <a:rPr lang="en-US" u="sng" dirty="0">
                <a:latin typeface="Century Schoolbook" panose="02040604050505020304" pitchFamily="18" charset="0"/>
              </a:rPr>
              <a:t>Objection 2: Deny P5) and the inference to C2)</a:t>
            </a:r>
          </a:p>
          <a:p>
            <a:r>
              <a:rPr lang="en-US" sz="2400" dirty="0">
                <a:latin typeface="Century Schoolbook" panose="02040604050505020304" pitchFamily="18" charset="0"/>
              </a:rPr>
              <a:t>We can object that we can form the concept of GOD from experience by abstraction and negation</a:t>
            </a:r>
          </a:p>
          <a:p>
            <a:pPr lvl="1"/>
            <a:r>
              <a:rPr lang="en-US" sz="2000" dirty="0">
                <a:latin typeface="Century Schoolbook" panose="02040604050505020304" pitchFamily="18" charset="0"/>
              </a:rPr>
              <a:t>Infinite: not finite; perfect: not imperfect</a:t>
            </a:r>
          </a:p>
          <a:p>
            <a:pPr lvl="1"/>
            <a:r>
              <a:rPr lang="en-US" sz="2000" dirty="0">
                <a:latin typeface="Century Schoolbook" panose="02040604050505020304" pitchFamily="18" charset="0"/>
              </a:rPr>
              <a:t>(Negative concepts of infinity/perfection).</a:t>
            </a:r>
          </a:p>
          <a:p>
            <a:pPr lvl="1"/>
            <a:endParaRPr lang="en-US" sz="2000" dirty="0">
              <a:latin typeface="Century Schoolbook" panose="02040604050505020304" pitchFamily="18" charset="0"/>
            </a:endParaRPr>
          </a:p>
          <a:p>
            <a:r>
              <a:rPr lang="en-US" sz="2400" u="sng" dirty="0">
                <a:latin typeface="Century Schoolbook" panose="02040604050505020304" pitchFamily="18" charset="0"/>
              </a:rPr>
              <a:t>Reply:</a:t>
            </a:r>
            <a:r>
              <a:rPr lang="en-US" sz="2400" dirty="0">
                <a:latin typeface="Century Schoolbook" panose="02040604050505020304" pitchFamily="18" charset="0"/>
              </a:rPr>
              <a:t> the concept of imperfection depends on the concept of perfection</a:t>
            </a:r>
          </a:p>
          <a:p>
            <a:pPr lvl="1"/>
            <a:r>
              <a:rPr lang="en-US" sz="2000" dirty="0">
                <a:latin typeface="Century Schoolbook" panose="02040604050505020304" pitchFamily="18" charset="0"/>
              </a:rPr>
              <a:t>We cannot recognize imperfection without a standard of perfection</a:t>
            </a:r>
          </a:p>
          <a:p>
            <a:pPr lvl="1"/>
            <a:r>
              <a:rPr lang="en-US" sz="2000" dirty="0">
                <a:latin typeface="Century Schoolbook" panose="02040604050505020304" pitchFamily="18" charset="0"/>
              </a:rPr>
              <a:t>(Positive concepts of infinity/perfection.)</a:t>
            </a:r>
          </a:p>
          <a:p>
            <a:pPr lvl="1"/>
            <a:endParaRPr lang="en-US" sz="2000" dirty="0">
              <a:latin typeface="Century Schoolbook" panose="02040604050505020304" pitchFamily="18" charset="0"/>
            </a:endParaRPr>
          </a:p>
          <a:p>
            <a:pPr marL="0" indent="0">
              <a:buNone/>
            </a:pPr>
            <a:endParaRPr lang="en-US" sz="2400" dirty="0">
              <a:latin typeface="Century Schoolbook" panose="02040604050505020304" pitchFamily="18" charset="0"/>
            </a:endParaRPr>
          </a:p>
          <a:p>
            <a:pPr lvl="1"/>
            <a:endParaRPr lang="en-US" dirty="0">
              <a:latin typeface="Century Schoolbook" panose="02040604050505020304" pitchFamily="18" charset="0"/>
            </a:endParaRPr>
          </a:p>
          <a:p>
            <a:pPr marL="0" indent="0">
              <a:buNone/>
            </a:pPr>
            <a:endParaRPr lang="en-GB" sz="2600" dirty="0">
              <a:latin typeface="Century Schoolbook" panose="02040604050505020304" pitchFamily="18" charset="0"/>
            </a:endParaRPr>
          </a:p>
          <a:p>
            <a:pPr lvl="0"/>
            <a:endParaRPr lang="en-GB" dirty="0">
              <a:latin typeface="Century Schoolbook" panose="02040604050505020304" pitchFamily="18" charset="0"/>
            </a:endParaRPr>
          </a:p>
          <a:p>
            <a:endParaRPr lang="en-US" dirty="0">
              <a:latin typeface="Century Schoolbook" panose="02040604050505020304" pitchFamily="18" charset="0"/>
            </a:endParaRPr>
          </a:p>
          <a:p>
            <a:pPr lvl="1"/>
            <a:endParaRPr lang="en-US" dirty="0">
              <a:latin typeface="Century Schoolbook" panose="02040604050505020304" pitchFamily="18" charset="0"/>
            </a:endParaRPr>
          </a:p>
          <a:p>
            <a:pPr lvl="1"/>
            <a:endParaRPr lang="en-GB" dirty="0">
              <a:latin typeface="Century Schoolbook" panose="02040604050505020304" pitchFamily="18" charset="0"/>
            </a:endParaRPr>
          </a:p>
          <a:p>
            <a:endParaRPr lang="en-US" dirty="0">
              <a:latin typeface="Century Schoolbook" panose="02040604050505020304" pitchFamily="18" charset="0"/>
            </a:endParaRPr>
          </a:p>
        </p:txBody>
      </p:sp>
    </p:spTree>
    <p:extLst>
      <p:ext uri="{BB962C8B-B14F-4D97-AF65-F5344CB8AC3E}">
        <p14:creationId xmlns:p14="http://schemas.microsoft.com/office/powerpoint/2010/main" val="16418625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Schoolbook" panose="02040604050505020304" pitchFamily="18" charset="0"/>
              </a:rPr>
              <a:t>Descartes (</a:t>
            </a:r>
            <a:r>
              <a:rPr lang="en-US" sz="4000" u="sng" dirty="0" err="1">
                <a:latin typeface="Century Schoolbook" panose="02040604050505020304" pitchFamily="18" charset="0"/>
              </a:rPr>
              <a:t>Innatist</a:t>
            </a:r>
            <a:r>
              <a:rPr lang="en-US" sz="4000" u="sng" dirty="0">
                <a:latin typeface="Century Schoolbook" panose="02040604050505020304" pitchFamily="18" charset="0"/>
              </a:rPr>
              <a:t>): The trademark argument</a:t>
            </a:r>
          </a:p>
        </p:txBody>
      </p:sp>
      <p:sp>
        <p:nvSpPr>
          <p:cNvPr id="3" name="Content Placeholder 2"/>
          <p:cNvSpPr>
            <a:spLocks noGrp="1"/>
          </p:cNvSpPr>
          <p:nvPr>
            <p:ph idx="1"/>
          </p:nvPr>
        </p:nvSpPr>
        <p:spPr>
          <a:xfrm>
            <a:off x="290512" y="1158875"/>
            <a:ext cx="11610975" cy="5556250"/>
          </a:xfrm>
        </p:spPr>
        <p:txBody>
          <a:bodyPr>
            <a:normAutofit/>
          </a:bodyPr>
          <a:lstStyle/>
          <a:p>
            <a:pPr marL="0" indent="0">
              <a:buNone/>
            </a:pPr>
            <a:r>
              <a:rPr lang="en-US" sz="3200" u="sng" dirty="0">
                <a:latin typeface="Century Schoolbook" panose="02040604050505020304" pitchFamily="18" charset="0"/>
              </a:rPr>
              <a:t>Objection 3: Challenge Descartes’ assumptions in P5)</a:t>
            </a:r>
          </a:p>
          <a:p>
            <a:pPr marL="0" indent="0">
              <a:buNone/>
            </a:pPr>
            <a:endParaRPr lang="en-US" u="sng" dirty="0">
              <a:latin typeface="Century Schoolbook" panose="02040604050505020304" pitchFamily="18" charset="0"/>
            </a:endParaRPr>
          </a:p>
          <a:p>
            <a:r>
              <a:rPr lang="en-US" dirty="0">
                <a:latin typeface="Century Schoolbook" panose="02040604050505020304" pitchFamily="18" charset="0"/>
              </a:rPr>
              <a:t>Descartes P5) makes two assumptions that we can object to. The claims that :</a:t>
            </a:r>
          </a:p>
          <a:p>
            <a:pPr lvl="1"/>
            <a:r>
              <a:rPr lang="en-US" dirty="0">
                <a:latin typeface="Century Schoolbook" panose="02040604050505020304" pitchFamily="18" charset="0"/>
              </a:rPr>
              <a:t>All ideas have a cause</a:t>
            </a:r>
          </a:p>
          <a:p>
            <a:pPr lvl="1"/>
            <a:r>
              <a:rPr lang="en-US" dirty="0">
                <a:latin typeface="Century Schoolbook" panose="02040604050505020304" pitchFamily="18" charset="0"/>
              </a:rPr>
              <a:t>A cause must have as much reality as its effect.</a:t>
            </a:r>
          </a:p>
          <a:p>
            <a:pPr marL="457200" lvl="1" indent="0">
              <a:buNone/>
            </a:pPr>
            <a:endParaRPr lang="en-US" dirty="0">
              <a:latin typeface="Century Schoolbook" panose="02040604050505020304" pitchFamily="18" charset="0"/>
            </a:endParaRPr>
          </a:p>
          <a:p>
            <a:r>
              <a:rPr lang="en-US" dirty="0">
                <a:latin typeface="Century Schoolbook" panose="02040604050505020304" pitchFamily="18" charset="0"/>
              </a:rPr>
              <a:t>Neither claim is analytic nor can experience show that they are universally true.</a:t>
            </a:r>
          </a:p>
          <a:p>
            <a:endParaRPr lang="en-US" dirty="0">
              <a:latin typeface="Century Schoolbook" panose="02040604050505020304" pitchFamily="18" charset="0"/>
            </a:endParaRPr>
          </a:p>
          <a:p>
            <a:r>
              <a:rPr lang="en-US" dirty="0">
                <a:latin typeface="Century Schoolbook" panose="02040604050505020304" pitchFamily="18" charset="0"/>
              </a:rPr>
              <a:t>Unless we can establish these premises, the argument does not go through.</a:t>
            </a:r>
          </a:p>
          <a:p>
            <a:pPr marL="0" indent="0">
              <a:buNone/>
            </a:pPr>
            <a:endParaRPr lang="en-US" sz="2000" dirty="0">
              <a:latin typeface="Century Schoolbook" panose="02040604050505020304" pitchFamily="18" charset="0"/>
            </a:endParaRPr>
          </a:p>
          <a:p>
            <a:pPr lvl="1"/>
            <a:endParaRPr lang="en-US" sz="2000" dirty="0">
              <a:latin typeface="Century Schoolbook" panose="02040604050505020304" pitchFamily="18" charset="0"/>
            </a:endParaRPr>
          </a:p>
          <a:p>
            <a:pPr marL="0" indent="0">
              <a:buNone/>
            </a:pPr>
            <a:endParaRPr lang="en-US" sz="2400" dirty="0">
              <a:latin typeface="Century Schoolbook" panose="02040604050505020304" pitchFamily="18" charset="0"/>
            </a:endParaRPr>
          </a:p>
          <a:p>
            <a:pPr lvl="1"/>
            <a:endParaRPr lang="en-US" dirty="0">
              <a:latin typeface="Century Schoolbook" panose="02040604050505020304" pitchFamily="18" charset="0"/>
            </a:endParaRPr>
          </a:p>
          <a:p>
            <a:pPr marL="0" indent="0">
              <a:buNone/>
            </a:pPr>
            <a:endParaRPr lang="en-GB" sz="2600" dirty="0">
              <a:latin typeface="Century Schoolbook" panose="02040604050505020304" pitchFamily="18" charset="0"/>
            </a:endParaRPr>
          </a:p>
          <a:p>
            <a:pPr lvl="0"/>
            <a:endParaRPr lang="en-GB" dirty="0">
              <a:latin typeface="Century Schoolbook" panose="02040604050505020304" pitchFamily="18" charset="0"/>
            </a:endParaRPr>
          </a:p>
          <a:p>
            <a:endParaRPr lang="en-US" dirty="0">
              <a:latin typeface="Century Schoolbook" panose="02040604050505020304" pitchFamily="18" charset="0"/>
            </a:endParaRPr>
          </a:p>
          <a:p>
            <a:pPr lvl="1"/>
            <a:endParaRPr lang="en-US" dirty="0">
              <a:latin typeface="Century Schoolbook" panose="02040604050505020304" pitchFamily="18" charset="0"/>
            </a:endParaRPr>
          </a:p>
          <a:p>
            <a:pPr lvl="1"/>
            <a:endParaRPr lang="en-GB" dirty="0">
              <a:latin typeface="Century Schoolbook" panose="02040604050505020304" pitchFamily="18" charset="0"/>
            </a:endParaRPr>
          </a:p>
          <a:p>
            <a:endParaRPr lang="en-US" dirty="0">
              <a:latin typeface="Century Schoolbook" panose="02040604050505020304" pitchFamily="18" charset="0"/>
            </a:endParaRPr>
          </a:p>
        </p:txBody>
      </p:sp>
    </p:spTree>
    <p:extLst>
      <p:ext uri="{BB962C8B-B14F-4D97-AF65-F5344CB8AC3E}">
        <p14:creationId xmlns:p14="http://schemas.microsoft.com/office/powerpoint/2010/main" val="19134362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76224" y="1130300"/>
            <a:ext cx="11496675" cy="5422900"/>
          </a:xfrm>
        </p:spPr>
        <p:txBody>
          <a:bodyPr>
            <a:normAutofit fontScale="77500" lnSpcReduction="20000"/>
          </a:bodyPr>
          <a:lstStyle/>
          <a:p>
            <a:r>
              <a:rPr lang="en-US" dirty="0">
                <a:latin typeface="Century Schoolbook" panose="02040604050505020304" pitchFamily="18" charset="0"/>
              </a:rPr>
              <a:t>Cosmological arguments ask ‘why does anything exist’?</a:t>
            </a:r>
          </a:p>
          <a:p>
            <a:endParaRPr lang="en-US" dirty="0">
              <a:latin typeface="Century Schoolbook" panose="02040604050505020304" pitchFamily="18" charset="0"/>
            </a:endParaRPr>
          </a:p>
          <a:p>
            <a:r>
              <a:rPr lang="en-US" dirty="0">
                <a:latin typeface="Century Schoolbook" panose="02040604050505020304" pitchFamily="18" charset="0"/>
              </a:rPr>
              <a:t>Descartes doubts the existence of everything, and offers his cosmological argument after showing only that he exists (</a:t>
            </a:r>
            <a:r>
              <a:rPr lang="en-US" i="1" dirty="0">
                <a:latin typeface="Century Schoolbook" panose="02040604050505020304" pitchFamily="18" charset="0"/>
              </a:rPr>
              <a:t>the cogito</a:t>
            </a:r>
            <a:r>
              <a:rPr lang="en-US" dirty="0">
                <a:latin typeface="Century Schoolbook" panose="02040604050505020304" pitchFamily="18" charset="0"/>
              </a:rPr>
              <a:t>).</a:t>
            </a:r>
          </a:p>
          <a:p>
            <a:endParaRPr lang="en-US" dirty="0">
              <a:latin typeface="Century Schoolbook" panose="02040604050505020304" pitchFamily="18" charset="0"/>
            </a:endParaRPr>
          </a:p>
          <a:p>
            <a:r>
              <a:rPr lang="en-US" dirty="0">
                <a:latin typeface="Century Schoolbook" panose="02040604050505020304" pitchFamily="18" charset="0"/>
              </a:rPr>
              <a:t>So his question is what causes his existence.</a:t>
            </a:r>
          </a:p>
          <a:p>
            <a:endParaRPr lang="en-US" dirty="0">
              <a:latin typeface="Century Schoolbook" panose="02040604050505020304" pitchFamily="18" charset="0"/>
            </a:endParaRPr>
          </a:p>
          <a:p>
            <a:r>
              <a:rPr lang="en-US" dirty="0">
                <a:latin typeface="Century Schoolbook" panose="02040604050505020304" pitchFamily="18" charset="0"/>
              </a:rPr>
              <a:t>He begins by establishing that he cannot be the cause of his own existence:</a:t>
            </a:r>
          </a:p>
          <a:p>
            <a:endParaRPr lang="en-US" dirty="0">
              <a:latin typeface="Century Schoolbook" panose="02040604050505020304" pitchFamily="18" charset="0"/>
            </a:endParaRPr>
          </a:p>
          <a:p>
            <a:pPr marL="0" indent="0">
              <a:buNone/>
            </a:pPr>
            <a:r>
              <a:rPr lang="en-GB">
                <a:latin typeface="Century Schoolbook" panose="02040604050505020304" pitchFamily="18" charset="0"/>
              </a:rPr>
              <a:t>P1) If </a:t>
            </a:r>
            <a:r>
              <a:rPr lang="en-GB" dirty="0">
                <a:latin typeface="Century Schoolbook" panose="02040604050505020304" pitchFamily="18" charset="0"/>
              </a:rPr>
              <a:t>I cause my own existence, I would give myself all perfections (omnipotence, omniscience, etc.).</a:t>
            </a:r>
          </a:p>
          <a:p>
            <a:pPr lvl="0"/>
            <a:endParaRPr lang="en-GB" dirty="0">
              <a:latin typeface="Century Schoolbook" panose="02040604050505020304" pitchFamily="18" charset="0"/>
            </a:endParaRPr>
          </a:p>
          <a:p>
            <a:pPr marL="0" lvl="0" indent="0">
              <a:buNone/>
            </a:pPr>
            <a:r>
              <a:rPr lang="en-GB" dirty="0">
                <a:latin typeface="Century Schoolbook" panose="02040604050505020304" pitchFamily="18" charset="0"/>
              </a:rPr>
              <a:t>P2) I do not have all perfections.</a:t>
            </a:r>
          </a:p>
          <a:p>
            <a:pPr lvl="0"/>
            <a:endParaRPr lang="en-GB" dirty="0">
              <a:latin typeface="Century Schoolbook" panose="02040604050505020304" pitchFamily="18" charset="0"/>
            </a:endParaRPr>
          </a:p>
          <a:p>
            <a:pPr marL="0" indent="0">
              <a:buNone/>
            </a:pPr>
            <a:r>
              <a:rPr lang="en-GB" dirty="0">
                <a:latin typeface="Century Schoolbook" panose="02040604050505020304" pitchFamily="18" charset="0"/>
              </a:rPr>
              <a:t>C1) Therefore, I am not the cause of my existence. </a:t>
            </a:r>
            <a:endParaRPr lang="en-US" dirty="0">
              <a:latin typeface="Century Schoolbook" panose="02040604050505020304" pitchFamily="18" charset="0"/>
            </a:endParaRPr>
          </a:p>
          <a:p>
            <a:endParaRPr lang="en-US" dirty="0">
              <a:latin typeface="Century Schoolbook" panose="02040604050505020304" pitchFamily="18" charset="0"/>
            </a:endParaRPr>
          </a:p>
          <a:p>
            <a:endParaRPr lang="en-GB" dirty="0">
              <a:latin typeface="Century Schoolbook" panose="02040604050505020304" pitchFamily="18" charset="0"/>
            </a:endParaRPr>
          </a:p>
        </p:txBody>
      </p:sp>
    </p:spTree>
    <p:extLst>
      <p:ext uri="{BB962C8B-B14F-4D97-AF65-F5344CB8AC3E}">
        <p14:creationId xmlns:p14="http://schemas.microsoft.com/office/powerpoint/2010/main" val="2372559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76224" y="942976"/>
            <a:ext cx="11496675" cy="5848348"/>
          </a:xfrm>
        </p:spPr>
        <p:txBody>
          <a:bodyPr>
            <a:normAutofit fontScale="92500" lnSpcReduction="10000"/>
          </a:bodyPr>
          <a:lstStyle/>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P3)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A lifespan is composed of independent parts, such that my existing at one time does not entail or cause my existing later.</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P4)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My existence is not uncaused.</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C2)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Therefore, some cause is needed to keep me in existence. </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000" b="1" u="sng" dirty="0">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P5) I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do not have the power to cause my continued existence through time.</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C3) T</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herefore, I depend on something else to exist.</a:t>
            </a:r>
          </a:p>
          <a:p>
            <a:pPr marL="0" indent="0">
              <a:buNone/>
            </a:pPr>
            <a:endParaRPr lang="en-GB" sz="2000" dirty="0">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1" u="sng" dirty="0">
                <a:latin typeface="Century Schoolbook" panose="02040604050505020304" pitchFamily="18" charset="0"/>
              </a:rPr>
              <a:t>Objection 1:</a:t>
            </a:r>
            <a:r>
              <a:rPr lang="en-GB" sz="2000" dirty="0">
                <a:latin typeface="Century Schoolbook" panose="02040604050505020304" pitchFamily="18" charset="0"/>
              </a:rPr>
              <a:t> my continued existence doesn’t require a cause because </a:t>
            </a:r>
            <a:r>
              <a:rPr lang="en-GB" sz="2000" i="1" dirty="0">
                <a:latin typeface="Century Schoolbook" panose="02040604050505020304" pitchFamily="18" charset="0"/>
              </a:rPr>
              <a:t>nothing changes.</a:t>
            </a:r>
            <a:endParaRPr lang="en-GB" sz="2000" dirty="0">
              <a:latin typeface="Century Schoolbook" panose="02040604050505020304" pitchFamily="18" charset="0"/>
            </a:endParaRPr>
          </a:p>
          <a:p>
            <a:r>
              <a:rPr lang="en-GB" sz="2000" b="1" dirty="0">
                <a:latin typeface="Century Schoolbook" panose="02040604050505020304" pitchFamily="18" charset="0"/>
              </a:rPr>
              <a:t>Reply: </a:t>
            </a:r>
            <a:r>
              <a:rPr lang="en-GB" sz="2000" dirty="0">
                <a:latin typeface="Century Schoolbook" panose="02040604050505020304" pitchFamily="18" charset="0"/>
              </a:rPr>
              <a:t>this misunderstands both causation and continued existence</a:t>
            </a:r>
          </a:p>
          <a:p>
            <a:pPr lvl="1"/>
            <a:r>
              <a:rPr lang="en-GB" sz="2000" dirty="0">
                <a:latin typeface="Century Schoolbook" panose="02040604050505020304" pitchFamily="18" charset="0"/>
              </a:rPr>
              <a:t>My sitting on a chair is continually caused by gravity and the rigidity of the chair</a:t>
            </a:r>
          </a:p>
          <a:p>
            <a:pPr lvl="1"/>
            <a:r>
              <a:rPr lang="en-GB" sz="2000" dirty="0">
                <a:latin typeface="Century Schoolbook" panose="02040604050505020304" pitchFamily="18" charset="0"/>
              </a:rPr>
              <a:t>Without one or the other, I would float or collapse onto the floor.</a:t>
            </a:r>
          </a:p>
          <a:p>
            <a:r>
              <a:rPr lang="en-GB" sz="2000" dirty="0">
                <a:latin typeface="Century Schoolbook" panose="02040604050505020304" pitchFamily="18" charset="0"/>
              </a:rPr>
              <a:t>Continued existence is the result of whatever keeps one in existence through time.</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3200" dirty="0">
              <a:latin typeface="Century Schoolbook" panose="02040604050505020304" pitchFamily="18" charset="0"/>
            </a:endParaRPr>
          </a:p>
          <a:p>
            <a:endParaRPr lang="en-GB" sz="3200" dirty="0">
              <a:latin typeface="Century Schoolbook" panose="02040604050505020304" pitchFamily="18" charset="0"/>
            </a:endParaRPr>
          </a:p>
        </p:txBody>
      </p:sp>
    </p:spTree>
    <p:extLst>
      <p:ext uri="{BB962C8B-B14F-4D97-AF65-F5344CB8AC3E}">
        <p14:creationId xmlns:p14="http://schemas.microsoft.com/office/powerpoint/2010/main" val="22168923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76224" y="942976"/>
            <a:ext cx="11496675" cy="5848348"/>
          </a:xfrm>
        </p:spPr>
        <p:txBody>
          <a:bodyPr>
            <a:normAutofit fontScale="92500" lnSpcReduction="10000"/>
          </a:bodyPr>
          <a:lstStyle/>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P3)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A lifespan is composed of independent parts, such that my existing at one time does not entail or cause my existing later.</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P4)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My existence is not uncaused.</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C2)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Therefore, some cause is needed to keep me in existence. </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000" b="1" u="sng" dirty="0">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P5) I </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do not have the power to cause my continued existence through time.</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000" dirty="0">
                <a:latin typeface="Century Schoolbook" panose="02040604050505020304" pitchFamily="18" charset="0"/>
                <a:ea typeface="Times New Roman" panose="02020603050405020304" pitchFamily="18" charset="0"/>
                <a:cs typeface="Times New Roman" panose="02020603050405020304" pitchFamily="18" charset="0"/>
              </a:rPr>
              <a:t>C3) T</a:t>
            </a:r>
            <a:r>
              <a:rPr lang="en-GB" sz="20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herefore, I depend on something else to exist.</a:t>
            </a:r>
          </a:p>
          <a:p>
            <a:pPr marL="0" indent="0">
              <a:buNone/>
            </a:pPr>
            <a:endParaRPr lang="en-GB" sz="2000" dirty="0">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100" b="1" u="sng" dirty="0">
                <a:latin typeface="Century Schoolbook" panose="02040604050505020304" pitchFamily="18" charset="0"/>
              </a:rPr>
              <a:t>Objection 2: </a:t>
            </a:r>
            <a:r>
              <a:rPr lang="en-US" sz="2100" dirty="0">
                <a:latin typeface="Century Schoolbook" panose="02040604050505020304" pitchFamily="18" charset="0"/>
              </a:rPr>
              <a:t>my </a:t>
            </a:r>
            <a:r>
              <a:rPr lang="en-GB" sz="2100" dirty="0">
                <a:latin typeface="Century Schoolbook" panose="02040604050505020304" pitchFamily="18" charset="0"/>
              </a:rPr>
              <a:t>continued existence is simply dependent on the immediately preceding state of affairs</a:t>
            </a:r>
          </a:p>
          <a:p>
            <a:pPr lvl="1"/>
            <a:r>
              <a:rPr lang="en-GB" sz="1900" dirty="0">
                <a:latin typeface="Century Schoolbook" panose="02040604050505020304" pitchFamily="18" charset="0"/>
              </a:rPr>
              <a:t>E.g. my bodily processes at any moment</a:t>
            </a:r>
          </a:p>
          <a:p>
            <a:pPr lvl="1"/>
            <a:r>
              <a:rPr lang="en-GB" sz="1900" dirty="0">
                <a:latin typeface="Century Schoolbook" panose="02040604050505020304" pitchFamily="18" charset="0"/>
              </a:rPr>
              <a:t>And so we don’t need to say that what caused me to exist in the first place also keeps me in existence.</a:t>
            </a:r>
          </a:p>
          <a:p>
            <a:r>
              <a:rPr lang="en-GB" sz="2100" b="1" dirty="0">
                <a:latin typeface="Century Schoolbook" panose="02040604050505020304" pitchFamily="18" charset="0"/>
              </a:rPr>
              <a:t>Reply: </a:t>
            </a:r>
            <a:r>
              <a:rPr lang="en-GB" sz="2100" dirty="0">
                <a:latin typeface="Century Schoolbook" panose="02040604050505020304" pitchFamily="18" charset="0"/>
              </a:rPr>
              <a:t>this assumes my existence is my body’s existence – Descartes is talking about his mind as a separate substance.</a:t>
            </a:r>
            <a:endParaRPr lang="en-US" sz="2100" dirty="0">
              <a:latin typeface="Century Schoolbook" panose="02040604050505020304" pitchFamily="18" charset="0"/>
            </a:endParaRPr>
          </a:p>
          <a:p>
            <a:pPr marL="0" indent="0">
              <a:buNone/>
            </a:pP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3200" dirty="0">
              <a:latin typeface="Century Schoolbook" panose="02040604050505020304" pitchFamily="18" charset="0"/>
            </a:endParaRPr>
          </a:p>
          <a:p>
            <a:endParaRPr lang="en-GB" sz="3200" dirty="0">
              <a:latin typeface="Century Schoolbook" panose="02040604050505020304" pitchFamily="18" charset="0"/>
            </a:endParaRPr>
          </a:p>
        </p:txBody>
      </p:sp>
    </p:spTree>
    <p:extLst>
      <p:ext uri="{BB962C8B-B14F-4D97-AF65-F5344CB8AC3E}">
        <p14:creationId xmlns:p14="http://schemas.microsoft.com/office/powerpoint/2010/main" val="21213829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76224" y="942976"/>
            <a:ext cx="11496675" cy="5848348"/>
          </a:xfrm>
        </p:spPr>
        <p:txBody>
          <a:bodyPr>
            <a:normAutofit fontScale="92500" lnSpcReduction="20000"/>
          </a:bodyPr>
          <a:lstStyle/>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P6. I am a thinking thing and I have the idea of God.</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P7. There must be as much reality in the cause as in the effect. (See the section ‘Descartes’ Trademark Argument’ for discussion of this claim.)</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C4. Therefore, what causes my existence must be a thinking thing and have the idea of God.</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P8. Either what causes me is the cause of its own existence or its existence is caused by another cause.</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P9. If its existence is caused by another cause, then the point repeats: this second cause is in turn either the cause of its own existence or its existence is caused by another cause.</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P10. There cannot be an infinite sequence of causes.</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C5. Therefore, some cause must be the cause of its own existence.</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P11. What is the cause of its own existence (and so, directly or indirectly, the cause of my existence) is God.</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18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C6. Therefore, God exists.</a:t>
            </a:r>
            <a:endParaRPr lang="en-GB" sz="18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endParaRPr lang="en-GB" sz="20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3200" dirty="0">
              <a:latin typeface="Century Schoolbook" panose="02040604050505020304" pitchFamily="18" charset="0"/>
            </a:endParaRPr>
          </a:p>
          <a:p>
            <a:endParaRPr lang="en-GB" sz="3200" dirty="0">
              <a:latin typeface="Century Schoolbook" panose="02040604050505020304" pitchFamily="18" charset="0"/>
            </a:endParaRPr>
          </a:p>
        </p:txBody>
      </p:sp>
    </p:spTree>
    <p:extLst>
      <p:ext uri="{BB962C8B-B14F-4D97-AF65-F5344CB8AC3E}">
        <p14:creationId xmlns:p14="http://schemas.microsoft.com/office/powerpoint/2010/main" val="35271888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80987" y="838201"/>
            <a:ext cx="11496675" cy="5848348"/>
          </a:xfrm>
        </p:spPr>
        <p:txBody>
          <a:bodyPr>
            <a:normAutofit/>
          </a:bodyPr>
          <a:lstStyle/>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Descartes adds a further argument, picking up (P3) and (C2).</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C2. Some cause is needed to keep me in existence.</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P12. There cannot be an infinite chain of causes because what caused my existence also causes my continued existence in the present.</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P13. My parents, or any other supposed cause of my existence, do not keep me in existence.</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P14. The only cause that could keep me in existence is God.</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C7. Therefore, God exists.</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14278335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52412" y="1133476"/>
            <a:ext cx="11496675" cy="5848348"/>
          </a:xfrm>
        </p:spPr>
        <p:txBody>
          <a:bodyPr>
            <a:normAutofit/>
          </a:bodyPr>
          <a:lstStyle/>
          <a:p>
            <a:pPr marL="0" indent="0">
              <a:lnSpc>
                <a:spcPct val="90000"/>
              </a:lnSpc>
              <a:buNone/>
            </a:pPr>
            <a:r>
              <a:rPr lang="en-US" u="sng" dirty="0">
                <a:latin typeface="Century Schoolbook" panose="02040604050505020304" pitchFamily="18" charset="0"/>
              </a:rPr>
              <a:t>Objection 1: Hume (Empiricist) – the causal principle</a:t>
            </a:r>
          </a:p>
          <a:p>
            <a:pPr>
              <a:lnSpc>
                <a:spcPct val="90000"/>
              </a:lnSpc>
            </a:pPr>
            <a:r>
              <a:rPr lang="en-US" dirty="0">
                <a:latin typeface="Century Schoolbook" panose="02040604050505020304" pitchFamily="18" charset="0"/>
              </a:rPr>
              <a:t>Descartes assumes that his existence has a cause (presumably because he thinks that everything has a cause). Can we know if these claims are true?</a:t>
            </a:r>
            <a:endParaRPr lang="en-GB" sz="2600" dirty="0">
              <a:latin typeface="Century Schoolbook" panose="02040604050505020304" pitchFamily="18" charset="0"/>
            </a:endParaRPr>
          </a:p>
          <a:p>
            <a:pPr eaLnBrk="1" hangingPunct="1">
              <a:lnSpc>
                <a:spcPct val="90000"/>
              </a:lnSpc>
            </a:pPr>
            <a:endParaRPr lang="en-GB" dirty="0">
              <a:latin typeface="Century Schoolbook" panose="02040604050505020304" pitchFamily="18" charset="0"/>
            </a:endParaRPr>
          </a:p>
          <a:p>
            <a:pPr eaLnBrk="1" hangingPunct="1">
              <a:lnSpc>
                <a:spcPct val="90000"/>
              </a:lnSpc>
            </a:pPr>
            <a:r>
              <a:rPr lang="en-GB" dirty="0">
                <a:latin typeface="Century Schoolbook" panose="02040604050505020304" pitchFamily="18" charset="0"/>
              </a:rPr>
              <a:t>Hume: </a:t>
            </a:r>
          </a:p>
          <a:p>
            <a:pPr lvl="1" eaLnBrk="1" hangingPunct="1">
              <a:lnSpc>
                <a:spcPct val="90000"/>
              </a:lnSpc>
            </a:pPr>
            <a:r>
              <a:rPr lang="en-GB" dirty="0">
                <a:latin typeface="Century Schoolbook" panose="02040604050505020304" pitchFamily="18" charset="0"/>
              </a:rPr>
              <a:t>That everything has a cause is not analytic, so it is not certain </a:t>
            </a:r>
          </a:p>
          <a:p>
            <a:pPr lvl="1" eaLnBrk="1" hangingPunct="1">
              <a:lnSpc>
                <a:spcPct val="90000"/>
              </a:lnSpc>
            </a:pPr>
            <a:r>
              <a:rPr lang="en-GB" dirty="0">
                <a:latin typeface="Century Schoolbook" panose="02040604050505020304" pitchFamily="18" charset="0"/>
              </a:rPr>
              <a:t>Experience supports it, but can’t show that it holds universally.</a:t>
            </a:r>
          </a:p>
          <a:p>
            <a:pPr>
              <a:lnSpc>
                <a:spcPct val="90000"/>
              </a:lnSpc>
            </a:pPr>
            <a:endParaRPr lang="en-GB" dirty="0">
              <a:latin typeface="Century Schoolbook" panose="02040604050505020304" pitchFamily="18" charset="0"/>
            </a:endParaRPr>
          </a:p>
          <a:p>
            <a:pPr>
              <a:lnSpc>
                <a:spcPct val="90000"/>
              </a:lnSpc>
            </a:pPr>
            <a:r>
              <a:rPr lang="en-GB" dirty="0">
                <a:latin typeface="Century Schoolbook" panose="02040604050505020304" pitchFamily="18" charset="0"/>
              </a:rPr>
              <a:t>Could my existence be uncaused?</a:t>
            </a:r>
          </a:p>
          <a:p>
            <a:pPr lvl="1">
              <a:lnSpc>
                <a:spcPct val="90000"/>
              </a:lnSpc>
            </a:pPr>
            <a:r>
              <a:rPr lang="en-GB" dirty="0">
                <a:latin typeface="Century Schoolbook" panose="02040604050505020304" pitchFamily="18" charset="0"/>
              </a:rPr>
              <a:t>‘Something cannot come out of nothing’ is also not analytic.</a:t>
            </a: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1711476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Necessary and contingent truth</a:t>
            </a:r>
          </a:p>
        </p:txBody>
      </p:sp>
      <p:sp>
        <p:nvSpPr>
          <p:cNvPr id="3" name="Content Placeholder 2"/>
          <p:cNvSpPr>
            <a:spLocks noGrp="1"/>
          </p:cNvSpPr>
          <p:nvPr>
            <p:ph idx="1"/>
          </p:nvPr>
        </p:nvSpPr>
        <p:spPr>
          <a:xfrm>
            <a:off x="390525" y="1253330"/>
            <a:ext cx="11334750" cy="5280819"/>
          </a:xfrm>
        </p:spPr>
        <p:txBody>
          <a:bodyPr>
            <a:normAutofit fontScale="85000" lnSpcReduction="20000"/>
          </a:bodyPr>
          <a:lstStyle/>
          <a:p>
            <a:r>
              <a:rPr lang="en-GB" dirty="0">
                <a:latin typeface="Century Schoolbook" panose="02040604050505020304" pitchFamily="18" charset="0"/>
              </a:rPr>
              <a:t>A proposition that </a:t>
            </a:r>
            <a:r>
              <a:rPr lang="en-GB" i="1" dirty="0">
                <a:latin typeface="Century Schoolbook" panose="02040604050505020304" pitchFamily="18" charset="0"/>
              </a:rPr>
              <a:t>could</a:t>
            </a:r>
            <a:r>
              <a:rPr lang="en-GB" dirty="0">
                <a:latin typeface="Century Schoolbook" panose="02040604050505020304" pitchFamily="18" charset="0"/>
              </a:rPr>
              <a:t> be true or false is contingent </a:t>
            </a:r>
          </a:p>
          <a:p>
            <a:pPr lvl="1"/>
            <a:r>
              <a:rPr lang="en-GB" dirty="0">
                <a:latin typeface="Century Schoolbook" panose="02040604050505020304" pitchFamily="18" charset="0"/>
              </a:rPr>
              <a:t>Of course, it will </a:t>
            </a:r>
            <a:r>
              <a:rPr lang="en-GB" i="1" dirty="0">
                <a:latin typeface="Century Schoolbook" panose="02040604050505020304" pitchFamily="18" charset="0"/>
              </a:rPr>
              <a:t>be</a:t>
            </a:r>
            <a:r>
              <a:rPr lang="en-GB" dirty="0">
                <a:latin typeface="Century Schoolbook" panose="02040604050505020304" pitchFamily="18" charset="0"/>
              </a:rPr>
              <a:t> either true or false, but the world could have been different </a:t>
            </a:r>
          </a:p>
          <a:p>
            <a:pPr lvl="1"/>
            <a:r>
              <a:rPr lang="en-GB" dirty="0">
                <a:latin typeface="Century Schoolbook" panose="02040604050505020304" pitchFamily="18" charset="0"/>
              </a:rPr>
              <a:t>You could have been doing something other than reading this slide.</a:t>
            </a:r>
          </a:p>
          <a:p>
            <a:pPr lvl="1"/>
            <a:endParaRPr lang="en-GB" dirty="0">
              <a:latin typeface="Century Schoolbook" panose="02040604050505020304" pitchFamily="18" charset="0"/>
            </a:endParaRPr>
          </a:p>
          <a:p>
            <a:r>
              <a:rPr lang="en-GB" dirty="0">
                <a:latin typeface="Century Schoolbook" panose="02040604050505020304" pitchFamily="18" charset="0"/>
              </a:rPr>
              <a:t>A proposition is necessary if it </a:t>
            </a:r>
            <a:r>
              <a:rPr lang="en-GB" i="1" dirty="0">
                <a:latin typeface="Century Schoolbook" panose="02040604050505020304" pitchFamily="18" charset="0"/>
              </a:rPr>
              <a:t>must</a:t>
            </a:r>
            <a:r>
              <a:rPr lang="en-GB" dirty="0">
                <a:latin typeface="Century Schoolbook" panose="02040604050505020304" pitchFamily="18" charset="0"/>
              </a:rPr>
              <a:t> be true (if it is true), or </a:t>
            </a:r>
            <a:r>
              <a:rPr lang="en-GB" i="1" dirty="0">
                <a:latin typeface="Century Schoolbook" panose="02040604050505020304" pitchFamily="18" charset="0"/>
              </a:rPr>
              <a:t>must</a:t>
            </a:r>
            <a:r>
              <a:rPr lang="en-GB" dirty="0">
                <a:latin typeface="Century Schoolbook" panose="02040604050505020304" pitchFamily="18" charset="0"/>
              </a:rPr>
              <a:t> be false (if it is false).</a:t>
            </a:r>
          </a:p>
          <a:p>
            <a:pPr lvl="1"/>
            <a:r>
              <a:rPr lang="en-GB" dirty="0">
                <a:latin typeface="Century Schoolbook" panose="02040604050505020304" pitchFamily="18" charset="0"/>
              </a:rPr>
              <a:t>Maths: 2 + 2 = 4</a:t>
            </a:r>
          </a:p>
          <a:p>
            <a:pPr lvl="1"/>
            <a:r>
              <a:rPr lang="en-GB" dirty="0">
                <a:latin typeface="Century Schoolbook" panose="02040604050505020304" pitchFamily="18" charset="0"/>
              </a:rPr>
              <a:t>Analytic</a:t>
            </a:r>
          </a:p>
          <a:p>
            <a:pPr lvl="1"/>
            <a:r>
              <a:rPr lang="en-GB" dirty="0">
                <a:latin typeface="Century Schoolbook" panose="02040604050505020304" pitchFamily="18" charset="0"/>
              </a:rPr>
              <a:t>Anything else?</a:t>
            </a:r>
          </a:p>
          <a:p>
            <a:pPr marL="457200" lvl="1" indent="0">
              <a:buNone/>
            </a:pPr>
            <a:endParaRPr lang="en-GB" dirty="0">
              <a:latin typeface="Century Schoolbook" panose="02040604050505020304" pitchFamily="18" charset="0"/>
            </a:endParaRPr>
          </a:p>
          <a:p>
            <a:r>
              <a:rPr lang="en-GB" dirty="0">
                <a:latin typeface="Century Schoolbook" panose="02040604050505020304" pitchFamily="18" charset="0"/>
              </a:rPr>
              <a:t>Necessary truths are known a priori</a:t>
            </a:r>
          </a:p>
          <a:p>
            <a:pPr lvl="1"/>
            <a:r>
              <a:rPr lang="en-US" dirty="0">
                <a:latin typeface="Century Schoolbook" panose="02040604050505020304" pitchFamily="18" charset="0"/>
              </a:rPr>
              <a:t>A posteriori knowledge is of how the world is</a:t>
            </a:r>
          </a:p>
          <a:p>
            <a:pPr lvl="2"/>
            <a:r>
              <a:rPr lang="en-US" dirty="0">
                <a:latin typeface="Century Schoolbook" panose="02040604050505020304" pitchFamily="18" charset="0"/>
              </a:rPr>
              <a:t>This is (usually) contingent – the world could have been a different way</a:t>
            </a:r>
          </a:p>
          <a:p>
            <a:pPr lvl="2"/>
            <a:r>
              <a:rPr lang="en-US" dirty="0">
                <a:latin typeface="Century Schoolbook" panose="02040604050505020304" pitchFamily="18" charset="0"/>
              </a:rPr>
              <a:t>Experience tells us how things are, but not how things have to be</a:t>
            </a:r>
          </a:p>
          <a:p>
            <a:pPr lvl="2"/>
            <a:r>
              <a:rPr lang="en-US" dirty="0">
                <a:latin typeface="Century Schoolbook" panose="02040604050505020304" pitchFamily="18" charset="0"/>
              </a:rPr>
              <a:t>Experience gives us knowledge of particulars, not universals.</a:t>
            </a:r>
          </a:p>
          <a:p>
            <a:pPr marL="914400" lvl="2" indent="0">
              <a:buNone/>
            </a:pPr>
            <a:endParaRPr lang="en-US" dirty="0">
              <a:latin typeface="Century Schoolbook" panose="02040604050505020304" pitchFamily="18" charset="0"/>
            </a:endParaRPr>
          </a:p>
          <a:p>
            <a:pPr lvl="1"/>
            <a:r>
              <a:rPr lang="en-US" dirty="0">
                <a:latin typeface="Century Schoolbook" panose="02040604050505020304" pitchFamily="18" charset="0"/>
              </a:rPr>
              <a:t>So necessary truths must be known a priori</a:t>
            </a:r>
          </a:p>
          <a:p>
            <a:pPr lvl="2"/>
            <a:r>
              <a:rPr lang="en-US" dirty="0">
                <a:latin typeface="Century Schoolbook" panose="02040604050505020304" pitchFamily="18" charset="0"/>
              </a:rPr>
              <a:t>Are any necessary truths synthetic?</a:t>
            </a:r>
          </a:p>
          <a:p>
            <a:pPr lvl="1"/>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
                                            <p:txEl>
                                              <p:pRg st="15" end="15"/>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80987" y="1009652"/>
            <a:ext cx="11496675" cy="5848348"/>
          </a:xfrm>
        </p:spPr>
        <p:txBody>
          <a:bodyPr>
            <a:normAutofit fontScale="85000" lnSpcReduction="20000"/>
          </a:bodyPr>
          <a:lstStyle/>
          <a:p>
            <a:pPr marL="0" indent="0">
              <a:lnSpc>
                <a:spcPct val="90000"/>
              </a:lnSpc>
              <a:buNone/>
            </a:pPr>
            <a:r>
              <a:rPr lang="en-US" u="sng" dirty="0">
                <a:latin typeface="Century Schoolbook" panose="02040604050505020304" pitchFamily="18" charset="0"/>
              </a:rPr>
              <a:t>Objection 2: Hume (Empiricist) - Infinity</a:t>
            </a:r>
            <a:endParaRPr lang="en-GB" dirty="0">
              <a:latin typeface="Century Schoolbook" panose="020406040505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eaLnBrk="1" hangingPunct="1"/>
            <a:r>
              <a:rPr lang="en-GB" dirty="0">
                <a:latin typeface="Century Schoolbook" panose="02040604050505020304" pitchFamily="18" charset="0"/>
              </a:rPr>
              <a:t>Descartes claims that there can’t be an infinite series of causes. But is this true?</a:t>
            </a:r>
          </a:p>
          <a:p>
            <a:pPr eaLnBrk="1" hangingPunct="1"/>
            <a:endParaRPr lang="en-GB" dirty="0">
              <a:latin typeface="Century Schoolbook" panose="02040604050505020304" pitchFamily="18" charset="0"/>
            </a:endParaRPr>
          </a:p>
          <a:p>
            <a:pPr eaLnBrk="1" hangingPunct="1"/>
            <a:r>
              <a:rPr lang="en-GB" dirty="0">
                <a:latin typeface="Century Schoolbook" panose="02040604050505020304" pitchFamily="18" charset="0"/>
              </a:rPr>
              <a:t>Hume:</a:t>
            </a:r>
          </a:p>
          <a:p>
            <a:pPr lvl="1" eaLnBrk="1" hangingPunct="1"/>
            <a:r>
              <a:rPr lang="en-GB" dirty="0">
                <a:latin typeface="Century Schoolbook" panose="02040604050505020304" pitchFamily="18" charset="0"/>
              </a:rPr>
              <a:t>Why not say that something has always existed, and caused what existed next?</a:t>
            </a:r>
          </a:p>
          <a:p>
            <a:pPr lvl="1" eaLnBrk="1" hangingPunct="1"/>
            <a:r>
              <a:rPr lang="en-GB" dirty="0">
                <a:latin typeface="Century Schoolbook" panose="02040604050505020304" pitchFamily="18" charset="0"/>
              </a:rPr>
              <a:t>It is not an analytic truth that an infinite series of causes is not possible.</a:t>
            </a:r>
          </a:p>
          <a:p>
            <a:pPr lvl="1" eaLnBrk="1" hangingPunct="1"/>
            <a:endParaRPr lang="en-GB" dirty="0">
              <a:latin typeface="Century Schoolbook" panose="02040604050505020304" pitchFamily="18" charset="0"/>
            </a:endParaRPr>
          </a:p>
          <a:p>
            <a:pPr marL="0" indent="0">
              <a:buNone/>
            </a:pPr>
            <a:r>
              <a:rPr lang="en-GB" sz="2600" dirty="0">
                <a:latin typeface="Century Schoolbook" panose="02040604050505020304" pitchFamily="18" charset="0"/>
              </a:rPr>
              <a:t>Rationalist reply</a:t>
            </a:r>
          </a:p>
          <a:p>
            <a:r>
              <a:rPr lang="en-GB" sz="2600" dirty="0">
                <a:latin typeface="Century Schoolbook" panose="02040604050505020304" pitchFamily="18" charset="0"/>
              </a:rPr>
              <a:t>Does this make sense? </a:t>
            </a:r>
            <a:r>
              <a:rPr lang="en-US" sz="2600" dirty="0">
                <a:latin typeface="Century Schoolbook" panose="02040604050505020304" pitchFamily="18" charset="0"/>
              </a:rPr>
              <a:t>An actual infinity creates paradoxes. E.g. Hilbert’s Hotel</a:t>
            </a:r>
          </a:p>
          <a:p>
            <a:pPr lvl="1"/>
            <a:r>
              <a:rPr lang="en-US" sz="2200" dirty="0">
                <a:latin typeface="Century Schoolbook" panose="02040604050505020304" pitchFamily="18" charset="0"/>
              </a:rPr>
              <a:t>If there is an infinite series of causes, adding one more cause does not increase the number of causes that have occurred</a:t>
            </a:r>
          </a:p>
          <a:p>
            <a:pPr lvl="1"/>
            <a:r>
              <a:rPr lang="en-US" sz="2200" dirty="0">
                <a:latin typeface="Century Schoolbook" panose="02040604050505020304" pitchFamily="18" charset="0"/>
              </a:rPr>
              <a:t>If there is an infinite series of causes, it could never have reached the present cause, since an infinite number of causes would take an infinite time to occur, and an infinite time can’t pass.</a:t>
            </a:r>
          </a:p>
          <a:p>
            <a:pPr lvl="1"/>
            <a:endParaRPr lang="en-GB" sz="2200" dirty="0">
              <a:latin typeface="Century Schoolbook" panose="02040604050505020304" pitchFamily="18" charset="0"/>
            </a:endParaRPr>
          </a:p>
          <a:p>
            <a:r>
              <a:rPr lang="en-GB" sz="2600" dirty="0">
                <a:latin typeface="Century Schoolbook" panose="02040604050505020304" pitchFamily="18" charset="0"/>
              </a:rPr>
              <a:t>To defend his objection, Hume needs to solve the paradoxes regarding an actual infinity.</a:t>
            </a:r>
          </a:p>
          <a:p>
            <a:pPr lvl="1" eaLnBrk="1" hangingPunct="1"/>
            <a:endParaRPr lang="en-GB" dirty="0">
              <a:latin typeface="Century Schoolbook" panose="020406040505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11997063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Cosmological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80987" y="1009652"/>
            <a:ext cx="11496675" cy="5848348"/>
          </a:xfrm>
        </p:spPr>
        <p:txBody>
          <a:bodyPr>
            <a:normAutofit/>
          </a:bodyPr>
          <a:lstStyle/>
          <a:p>
            <a:pPr marL="0" indent="0">
              <a:lnSpc>
                <a:spcPct val="90000"/>
              </a:lnSpc>
              <a:buNone/>
            </a:pPr>
            <a:r>
              <a:rPr lang="en-US" u="sng" dirty="0">
                <a:latin typeface="Century Schoolbook" panose="02040604050505020304" pitchFamily="18" charset="0"/>
              </a:rPr>
              <a:t>Objection 3: Hume (Empiricist) - God</a:t>
            </a:r>
            <a:endParaRPr lang="en-GB" dirty="0">
              <a:latin typeface="Century Schoolbook" panose="02040604050505020304" pitchFamily="18" charset="0"/>
            </a:endParaRPr>
          </a:p>
          <a:p>
            <a:endParaRPr lang="en-US" dirty="0">
              <a:latin typeface="Century Schoolbook" panose="02040604050505020304" pitchFamily="18" charset="0"/>
            </a:endParaRPr>
          </a:p>
          <a:p>
            <a:r>
              <a:rPr lang="en-US" dirty="0">
                <a:latin typeface="Century Schoolbook" panose="02040604050505020304" pitchFamily="18" charset="0"/>
              </a:rPr>
              <a:t>Is Descartes right that the cause of his existence must itself be a mind with the concept of God?</a:t>
            </a:r>
          </a:p>
          <a:p>
            <a:pPr lvl="1"/>
            <a:r>
              <a:rPr lang="en-US" dirty="0">
                <a:latin typeface="Century Schoolbook" panose="02040604050505020304" pitchFamily="18" charset="0"/>
              </a:rPr>
              <a:t>For discussion, see Descartes’ trademark argument.</a:t>
            </a:r>
          </a:p>
          <a:p>
            <a:pPr lvl="1"/>
            <a:endParaRPr lang="en-US" dirty="0">
              <a:latin typeface="Century Schoolbook" panose="02040604050505020304" pitchFamily="18" charset="0"/>
            </a:endParaRPr>
          </a:p>
          <a:p>
            <a:r>
              <a:rPr lang="en-US" dirty="0">
                <a:latin typeface="Century Schoolbook" panose="02040604050505020304" pitchFamily="18" charset="0"/>
              </a:rPr>
              <a:t>Hume objects that there is no a priori reason to think that matter cannot produce mind</a:t>
            </a:r>
          </a:p>
          <a:p>
            <a:pPr lvl="1"/>
            <a:r>
              <a:rPr lang="en-US" dirty="0">
                <a:latin typeface="Century Schoolbook" panose="02040604050505020304" pitchFamily="18" charset="0"/>
              </a:rPr>
              <a:t>However, Descartes has cast doubt on the existence of matter at this point in the </a:t>
            </a:r>
            <a:r>
              <a:rPr lang="en-US" i="1" dirty="0">
                <a:latin typeface="Century Schoolbook" panose="02040604050505020304" pitchFamily="18" charset="0"/>
              </a:rPr>
              <a:t>Meditations.</a:t>
            </a:r>
          </a:p>
          <a:p>
            <a:pPr lvl="1" eaLnBrk="1" hangingPunct="1"/>
            <a:endParaRPr lang="en-GB" dirty="0">
              <a:latin typeface="Century Schoolbook" panose="020406040505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1163450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Ontological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80987" y="933452"/>
            <a:ext cx="11496675" cy="5848348"/>
          </a:xfrm>
        </p:spPr>
        <p:txBody>
          <a:bodyPr>
            <a:normAutofit fontScale="77500" lnSpcReduction="20000"/>
          </a:bodyPr>
          <a:lstStyle/>
          <a:p>
            <a:r>
              <a:rPr lang="en-GB" i="1" dirty="0">
                <a:latin typeface="Century Schoolbook" panose="02040604050505020304" pitchFamily="18" charset="0"/>
              </a:rPr>
              <a:t>‘The idea of God (that is, of a supremely perfect being) is certainly one that I find within me…; and I understand from this idea that it belongs to God’s nature that he always exists.’</a:t>
            </a:r>
          </a:p>
          <a:p>
            <a:endParaRPr lang="en-GB" i="1" dirty="0">
              <a:latin typeface="Century Schoolbook" panose="02040604050505020304" pitchFamily="18" charset="0"/>
            </a:endParaRPr>
          </a:p>
          <a:p>
            <a:pPr marL="457200" lvl="1" indent="0">
              <a:buNone/>
            </a:pPr>
            <a:r>
              <a:rPr lang="en-GB" dirty="0">
                <a:latin typeface="Century Schoolbook" panose="02040604050505020304" pitchFamily="18" charset="0"/>
              </a:rPr>
              <a:t>P1) I have the idea of God.</a:t>
            </a:r>
          </a:p>
          <a:p>
            <a:pPr marL="457200" lvl="1" indent="0">
              <a:buNone/>
            </a:pPr>
            <a:endParaRPr lang="en-GB" dirty="0">
              <a:latin typeface="Century Schoolbook" panose="02040604050505020304" pitchFamily="18" charset="0"/>
            </a:endParaRPr>
          </a:p>
          <a:p>
            <a:pPr marL="457200" lvl="1" indent="0">
              <a:buNone/>
            </a:pPr>
            <a:r>
              <a:rPr lang="en-GB" dirty="0">
                <a:latin typeface="Century Schoolbook" panose="02040604050505020304" pitchFamily="18" charset="0"/>
              </a:rPr>
              <a:t>P2) The idea of God is the idea of a supremely perfect being.</a:t>
            </a:r>
          </a:p>
          <a:p>
            <a:pPr marL="457200" lvl="1" indent="0">
              <a:buNone/>
            </a:pPr>
            <a:endParaRPr lang="en-GB" dirty="0">
              <a:latin typeface="Century Schoolbook" panose="02040604050505020304" pitchFamily="18" charset="0"/>
            </a:endParaRPr>
          </a:p>
          <a:p>
            <a:pPr marL="457200" lvl="1" indent="0">
              <a:buNone/>
            </a:pPr>
            <a:r>
              <a:rPr lang="en-GB" dirty="0">
                <a:latin typeface="Century Schoolbook" panose="02040604050505020304" pitchFamily="18" charset="0"/>
              </a:rPr>
              <a:t>P3) A supremely perfect being does not lack any perfection.</a:t>
            </a:r>
          </a:p>
          <a:p>
            <a:pPr marL="457200" lvl="1" indent="0">
              <a:buNone/>
            </a:pPr>
            <a:endParaRPr lang="en-GB" dirty="0">
              <a:latin typeface="Century Schoolbook" panose="02040604050505020304" pitchFamily="18" charset="0"/>
            </a:endParaRPr>
          </a:p>
          <a:p>
            <a:pPr marL="457200" lvl="1" indent="0">
              <a:buNone/>
            </a:pPr>
            <a:r>
              <a:rPr lang="en-GB" dirty="0">
                <a:latin typeface="Century Schoolbook" panose="02040604050505020304" pitchFamily="18" charset="0"/>
              </a:rPr>
              <a:t>P4) Existence is a perfection. </a:t>
            </a:r>
          </a:p>
          <a:p>
            <a:pPr marL="457200" lvl="1" indent="0">
              <a:buNone/>
            </a:pPr>
            <a:endParaRPr lang="en-GB" dirty="0">
              <a:latin typeface="Century Schoolbook" panose="02040604050505020304" pitchFamily="18" charset="0"/>
            </a:endParaRPr>
          </a:p>
          <a:p>
            <a:pPr marL="457200" lvl="1" indent="0">
              <a:buNone/>
            </a:pPr>
            <a:r>
              <a:rPr lang="en-GB" dirty="0">
                <a:latin typeface="Century Schoolbook" panose="02040604050505020304" pitchFamily="18" charset="0"/>
              </a:rPr>
              <a:t>C) Therefore, God exists.</a:t>
            </a:r>
          </a:p>
          <a:p>
            <a:endParaRPr lang="en-GB" i="1" dirty="0">
              <a:latin typeface="Century Schoolbook" panose="02040604050505020304" pitchFamily="18" charset="0"/>
            </a:endParaRPr>
          </a:p>
          <a:p>
            <a:r>
              <a:rPr lang="en-GB" dirty="0">
                <a:latin typeface="Century Schoolbook" panose="02040604050505020304" pitchFamily="18" charset="0"/>
              </a:rPr>
              <a:t>As with the triangle, the concepts involved force me (logically) to accept the claim</a:t>
            </a:r>
          </a:p>
          <a:p>
            <a:endParaRPr lang="en-GB" dirty="0">
              <a:latin typeface="Century Schoolbook" panose="02040604050505020304" pitchFamily="18" charset="0"/>
            </a:endParaRPr>
          </a:p>
          <a:p>
            <a:r>
              <a:rPr lang="en-GB" sz="2600" dirty="0">
                <a:latin typeface="Century Schoolbook" panose="02040604050505020304" pitchFamily="18" charset="0"/>
              </a:rPr>
              <a:t>You can think that God doesn’t exist. But this is to think that a perfect being lacks a perfection</a:t>
            </a:r>
          </a:p>
          <a:p>
            <a:pPr lvl="1"/>
            <a:r>
              <a:rPr lang="en-GB" dirty="0">
                <a:latin typeface="Century Schoolbook" panose="02040604050505020304" pitchFamily="18" charset="0"/>
              </a:rPr>
              <a:t>And I can’t change the concept of God any more than the concept of a triangle. I discover it.</a:t>
            </a:r>
            <a:endParaRPr lang="en-US" dirty="0">
              <a:latin typeface="Century Schoolbook" panose="02040604050505020304" pitchFamily="18" charset="0"/>
            </a:endParaRPr>
          </a:p>
          <a:p>
            <a:pPr lvl="1" eaLnBrk="1" hangingPunct="1"/>
            <a:endParaRPr lang="en-GB" dirty="0">
              <a:latin typeface="Century Schoolbook" panose="020406040505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2249944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Ontological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80987" y="971552"/>
            <a:ext cx="11496675" cy="5848348"/>
          </a:xfrm>
        </p:spPr>
        <p:txBody>
          <a:bodyPr>
            <a:normAutofit fontScale="92500" lnSpcReduction="20000"/>
          </a:bodyPr>
          <a:lstStyle/>
          <a:p>
            <a:pPr marL="0" indent="0">
              <a:buNone/>
            </a:pPr>
            <a:r>
              <a:rPr lang="en-US" sz="3000" u="sng" dirty="0">
                <a:latin typeface="Century Schoolbook" panose="02040604050505020304" pitchFamily="18" charset="0"/>
              </a:rPr>
              <a:t>Objection: Hume (Empiricist)</a:t>
            </a:r>
          </a:p>
          <a:p>
            <a:pPr marL="0" indent="0">
              <a:buNone/>
            </a:pPr>
            <a:endParaRPr lang="en-US" u="sng" dirty="0">
              <a:latin typeface="Century Schoolbook" panose="02040604050505020304" pitchFamily="18" charset="0"/>
            </a:endParaRPr>
          </a:p>
          <a:p>
            <a:pPr lvl="0"/>
            <a:r>
              <a:rPr lang="en-GB" dirty="0">
                <a:latin typeface="Century Schoolbook" panose="02040604050505020304" pitchFamily="18" charset="0"/>
              </a:rPr>
              <a:t>Nothing that is distinctly conceivable implies a contradiction.</a:t>
            </a:r>
          </a:p>
          <a:p>
            <a:pPr lvl="0"/>
            <a:endParaRPr lang="en-GB" dirty="0">
              <a:latin typeface="Century Schoolbook" panose="02040604050505020304" pitchFamily="18" charset="0"/>
            </a:endParaRPr>
          </a:p>
          <a:p>
            <a:pPr lvl="0"/>
            <a:r>
              <a:rPr lang="en-GB" dirty="0">
                <a:latin typeface="Century Schoolbook" panose="02040604050505020304" pitchFamily="18" charset="0"/>
              </a:rPr>
              <a:t>Whatever we conceive as existent, we can also conceive as non-existent.</a:t>
            </a:r>
          </a:p>
          <a:p>
            <a:pPr lvl="0"/>
            <a:endParaRPr lang="en-GB" dirty="0">
              <a:latin typeface="Century Schoolbook" panose="02040604050505020304" pitchFamily="18" charset="0"/>
            </a:endParaRPr>
          </a:p>
          <a:p>
            <a:r>
              <a:rPr lang="en-GB" dirty="0">
                <a:latin typeface="Century Schoolbook" panose="02040604050505020304" pitchFamily="18" charset="0"/>
              </a:rPr>
              <a:t>Therefore, there is no being whose non-existence implies a contradiction.</a:t>
            </a:r>
          </a:p>
          <a:p>
            <a:endParaRPr lang="en-GB" dirty="0">
              <a:latin typeface="Century Schoolbook" panose="02040604050505020304" pitchFamily="18" charset="0"/>
            </a:endParaRPr>
          </a:p>
          <a:p>
            <a:r>
              <a:rPr lang="en-GB" dirty="0">
                <a:latin typeface="Century Schoolbook" panose="02040604050505020304" pitchFamily="18" charset="0"/>
              </a:rPr>
              <a:t>If ‘God does not exist’ is a contradiction, then ‘God exists’ is a relation of ideas </a:t>
            </a:r>
          </a:p>
          <a:p>
            <a:pPr lvl="1"/>
            <a:r>
              <a:rPr lang="en-GB" dirty="0">
                <a:latin typeface="Century Schoolbook" panose="02040604050505020304" pitchFamily="18" charset="0"/>
              </a:rPr>
              <a:t>But claims about what exists are matters of fact. </a:t>
            </a:r>
          </a:p>
          <a:p>
            <a:pPr lvl="1"/>
            <a:endParaRPr lang="en-GB" dirty="0">
              <a:latin typeface="Century Schoolbook" panose="02040604050505020304" pitchFamily="18" charset="0"/>
            </a:endParaRPr>
          </a:p>
          <a:p>
            <a:r>
              <a:rPr lang="en-GB" dirty="0">
                <a:latin typeface="Century Schoolbook" panose="02040604050505020304" pitchFamily="18" charset="0"/>
              </a:rPr>
              <a:t>If ‘God does not exist’ is a contradiction, then ‘God exists’ must be analytic </a:t>
            </a:r>
          </a:p>
          <a:p>
            <a:pPr lvl="1"/>
            <a:r>
              <a:rPr lang="en-GB" dirty="0">
                <a:latin typeface="Century Schoolbook" panose="02040604050505020304" pitchFamily="18" charset="0"/>
              </a:rPr>
              <a:t>But claims about what exists are synthetic. </a:t>
            </a:r>
            <a:endParaRPr lang="en-US" dirty="0">
              <a:latin typeface="Century Schoolbook" panose="02040604050505020304" pitchFamily="18" charset="0"/>
            </a:endParaRPr>
          </a:p>
          <a:p>
            <a:endParaRPr lang="en-GB" dirty="0">
              <a:latin typeface="Century Schoolbook" panose="02040604050505020304" pitchFamily="18" charset="0"/>
            </a:endParaRPr>
          </a:p>
          <a:p>
            <a:pPr marL="0" indent="0">
              <a:buNone/>
            </a:pPr>
            <a:endParaRPr lang="en-GB" dirty="0">
              <a:latin typeface="Century Schoolbook" panose="02040604050505020304" pitchFamily="18" charset="0"/>
            </a:endParaRPr>
          </a:p>
          <a:p>
            <a:endParaRPr lang="en-US" dirty="0">
              <a:latin typeface="Century Schoolbook" panose="02040604050505020304" pitchFamily="18" charset="0"/>
            </a:endParaRPr>
          </a:p>
          <a:p>
            <a:pPr lvl="1" eaLnBrk="1" hangingPunct="1"/>
            <a:endParaRPr lang="en-GB" dirty="0">
              <a:latin typeface="Century Schoolbook" panose="020406040505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34066045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rmAutofit fontScale="90000"/>
          </a:bodyPr>
          <a:lstStyle/>
          <a:p>
            <a:pPr algn="ctr"/>
            <a:r>
              <a:rPr lang="en-US" u="sng" dirty="0">
                <a:latin typeface="Century Schoolbook" panose="02040604050505020304" pitchFamily="18" charset="0"/>
              </a:rPr>
              <a:t>Descartes (Rationalist)’s Ontological Argument</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DCA0DE8-974D-4BA4-B01E-6363538A4F09}"/>
              </a:ext>
            </a:extLst>
          </p:cNvPr>
          <p:cNvSpPr>
            <a:spLocks noGrp="1"/>
          </p:cNvSpPr>
          <p:nvPr>
            <p:ph idx="1"/>
          </p:nvPr>
        </p:nvSpPr>
        <p:spPr>
          <a:xfrm>
            <a:off x="280987" y="971552"/>
            <a:ext cx="11496675" cy="5848348"/>
          </a:xfrm>
        </p:spPr>
        <p:txBody>
          <a:bodyPr>
            <a:normAutofit/>
          </a:bodyPr>
          <a:lstStyle/>
          <a:p>
            <a:pPr marL="0" indent="0">
              <a:buNone/>
            </a:pPr>
            <a:r>
              <a:rPr lang="en-US" sz="3000" u="sng" dirty="0">
                <a:latin typeface="Century Schoolbook" panose="02040604050505020304" pitchFamily="18" charset="0"/>
              </a:rPr>
              <a:t>Descartes’ Response to Hume</a:t>
            </a:r>
          </a:p>
          <a:p>
            <a:pPr marL="0" indent="0">
              <a:buNone/>
            </a:pPr>
            <a:endParaRPr lang="en-US" u="sng" dirty="0">
              <a:latin typeface="Century Schoolbook" panose="02040604050505020304" pitchFamily="18" charset="0"/>
            </a:endParaRPr>
          </a:p>
          <a:p>
            <a:r>
              <a:rPr lang="en-GB" sz="2600" dirty="0">
                <a:latin typeface="Century Schoolbook" panose="02040604050505020304" pitchFamily="18" charset="0"/>
              </a:rPr>
              <a:t>Descartes could argue that ‘God exists’ is analytic or that it is synthetic, but known a priori</a:t>
            </a:r>
          </a:p>
          <a:p>
            <a:pPr lvl="1"/>
            <a:r>
              <a:rPr lang="en-GB" dirty="0">
                <a:latin typeface="Century Schoolbook" panose="02040604050505020304" pitchFamily="18" charset="0"/>
              </a:rPr>
              <a:t>But he doesn’t have these concepts because they were not invented until later, by Kant</a:t>
            </a:r>
          </a:p>
          <a:p>
            <a:pPr lvl="1"/>
            <a:endParaRPr lang="en-GB" dirty="0">
              <a:latin typeface="Century Schoolbook" panose="02040604050505020304" pitchFamily="18" charset="0"/>
            </a:endParaRPr>
          </a:p>
          <a:p>
            <a:r>
              <a:rPr lang="en-GB" sz="2600" dirty="0">
                <a:latin typeface="Century Schoolbook" panose="02040604050505020304" pitchFamily="18" charset="0"/>
              </a:rPr>
              <a:t>Descartes actually says: all divine perfections entail each other </a:t>
            </a:r>
          </a:p>
          <a:p>
            <a:pPr lvl="1"/>
            <a:r>
              <a:rPr lang="en-GB" dirty="0">
                <a:latin typeface="Century Schoolbook" panose="02040604050505020304" pitchFamily="18" charset="0"/>
              </a:rPr>
              <a:t>If God is omnipotent, then </a:t>
            </a:r>
            <a:r>
              <a:rPr lang="en-GB" dirty="0">
                <a:latin typeface="Century Schoolbook" panose="02040604050505020304" pitchFamily="18" charset="0"/>
                <a:ea typeface="Times New Roman" pitchFamily="-1" charset="0"/>
                <a:cs typeface="Times New Roman" pitchFamily="-1" charset="0"/>
              </a:rPr>
              <a:t>God must not depend on anything else</a:t>
            </a:r>
          </a:p>
          <a:p>
            <a:pPr lvl="1"/>
            <a:r>
              <a:rPr lang="en-GB" dirty="0">
                <a:latin typeface="Century Schoolbook" panose="02040604050505020304" pitchFamily="18" charset="0"/>
                <a:ea typeface="Times New Roman" pitchFamily="-1" charset="0"/>
                <a:cs typeface="Times New Roman" pitchFamily="-1" charset="0"/>
              </a:rPr>
              <a:t>Therefore, God must not depend on anything else to exist</a:t>
            </a:r>
          </a:p>
          <a:p>
            <a:pPr lvl="1"/>
            <a:r>
              <a:rPr lang="en-GB" dirty="0">
                <a:latin typeface="Century Schoolbook" panose="02040604050505020304" pitchFamily="18" charset="0"/>
              </a:rPr>
              <a:t>Therefore, God must have necessary existence.</a:t>
            </a:r>
          </a:p>
          <a:p>
            <a:pPr lvl="1"/>
            <a:endParaRPr lang="en-GB" dirty="0">
              <a:latin typeface="Century Schoolbook" panose="02040604050505020304" pitchFamily="18" charset="0"/>
            </a:endParaRPr>
          </a:p>
          <a:p>
            <a:pPr marL="0" indent="0" algn="ctr">
              <a:buNone/>
            </a:pPr>
            <a:r>
              <a:rPr lang="en-GB" sz="1800" dirty="0">
                <a:latin typeface="Century Schoolbook" panose="02040604050505020304" pitchFamily="18" charset="0"/>
              </a:rPr>
              <a:t>(See the ontological argument section of the Metaphysics of God unit for more responses to this argument)</a:t>
            </a:r>
          </a:p>
          <a:p>
            <a:endParaRPr lang="en-GB" dirty="0">
              <a:latin typeface="Century Schoolbook" panose="02040604050505020304" pitchFamily="18" charset="0"/>
            </a:endParaRPr>
          </a:p>
          <a:p>
            <a:pPr marL="0" indent="0">
              <a:buNone/>
            </a:pPr>
            <a:endParaRPr lang="en-GB" dirty="0">
              <a:latin typeface="Century Schoolbook" panose="02040604050505020304" pitchFamily="18" charset="0"/>
            </a:endParaRPr>
          </a:p>
          <a:p>
            <a:endParaRPr lang="en-US" dirty="0">
              <a:latin typeface="Century Schoolbook" panose="02040604050505020304" pitchFamily="18" charset="0"/>
            </a:endParaRPr>
          </a:p>
          <a:p>
            <a:pPr lvl="1" eaLnBrk="1" hangingPunct="1"/>
            <a:endParaRPr lang="en-GB" dirty="0">
              <a:latin typeface="Century Schoolbook" panose="02040604050505020304" pitchFamily="18" charset="0"/>
            </a:endParaRPr>
          </a:p>
          <a:p>
            <a:pPr marL="0" indent="0">
              <a:buNone/>
            </a:pPr>
            <a:endParaRPr lang="en-GB"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endParaRPr lang="en-US" sz="4000" dirty="0">
              <a:latin typeface="Century Schoolbook" panose="02040604050505020304" pitchFamily="18" charset="0"/>
            </a:endParaRPr>
          </a:p>
          <a:p>
            <a:endParaRPr lang="en-GB" sz="4000" dirty="0">
              <a:latin typeface="Century Schoolbook" panose="02040604050505020304" pitchFamily="18" charset="0"/>
            </a:endParaRPr>
          </a:p>
        </p:txBody>
      </p:sp>
    </p:spTree>
    <p:extLst>
      <p:ext uri="{BB962C8B-B14F-4D97-AF65-F5344CB8AC3E}">
        <p14:creationId xmlns:p14="http://schemas.microsoft.com/office/powerpoint/2010/main" val="37034868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Autofit/>
          </a:bodyPr>
          <a:lstStyle/>
          <a:p>
            <a:pPr algn="ctr"/>
            <a:r>
              <a:rPr lang="en-US" sz="3600" u="sng" dirty="0">
                <a:latin typeface="Century Schoolbook" panose="02040604050505020304" pitchFamily="18" charset="0"/>
              </a:rPr>
              <a:t>Descartes (Rationalist)’s Concept of a Physical Object</a:t>
            </a:r>
            <a:endParaRPr lang="en-GB" sz="3600" u="sng" dirty="0">
              <a:latin typeface="Century Schoolbook" panose="02040604050505020304" pitchFamily="18" charset="0"/>
            </a:endParaRPr>
          </a:p>
        </p:txBody>
      </p:sp>
      <p:sp>
        <p:nvSpPr>
          <p:cNvPr id="5" name="TextBox 4">
            <a:extLst>
              <a:ext uri="{FF2B5EF4-FFF2-40B4-BE49-F238E27FC236}">
                <a16:creationId xmlns:a16="http://schemas.microsoft.com/office/drawing/2014/main" id="{87ACD7C0-447C-4E00-BB27-23BD11DAB766}"/>
              </a:ext>
            </a:extLst>
          </p:cNvPr>
          <p:cNvSpPr txBox="1"/>
          <p:nvPr/>
        </p:nvSpPr>
        <p:spPr>
          <a:xfrm>
            <a:off x="190500" y="849690"/>
            <a:ext cx="11811000" cy="6186309"/>
          </a:xfrm>
          <a:prstGeom prst="rect">
            <a:avLst/>
          </a:prstGeom>
          <a:noFill/>
        </p:spPr>
        <p:txBody>
          <a:bodyPr wrap="square">
            <a:spAutoFit/>
          </a:bodyPr>
          <a:lstStyle/>
          <a:p>
            <a:pPr marL="285750" indent="-285750" eaLnBrk="0" hangingPunct="0">
              <a:buFont typeface="Arial" panose="020B0604020202020204" pitchFamily="34" charset="0"/>
              <a:buChar char="•"/>
            </a:pPr>
            <a:r>
              <a:rPr lang="en-GB" sz="1800" dirty="0">
                <a:latin typeface="Century Schoolbook" panose="02040604050505020304" pitchFamily="18" charset="0"/>
              </a:rPr>
              <a:t>When I melt a piece of wax, it loses all of its original sensory qualities (the particular taste, smell, feel and shape it has).</a:t>
            </a:r>
          </a:p>
          <a:p>
            <a:pPr marL="285750" indent="-285750" eaLnBrk="0" hangingPunct="0">
              <a:buFont typeface="Arial" panose="020B0604020202020204" pitchFamily="34" charset="0"/>
              <a:buChar char="•"/>
            </a:pPr>
            <a:endParaRPr lang="en-GB" sz="1800" dirty="0">
              <a:latin typeface="Century Schoolbook" panose="02040604050505020304" pitchFamily="18" charset="0"/>
            </a:endParaRPr>
          </a:p>
          <a:p>
            <a:pPr marL="285750" indent="-285750" eaLnBrk="0" hangingPunct="0">
              <a:buFont typeface="Arial" panose="020B0604020202020204" pitchFamily="34" charset="0"/>
              <a:buChar char="•"/>
            </a:pPr>
            <a:r>
              <a:rPr lang="en-GB" sz="1800" dirty="0">
                <a:latin typeface="Century Schoolbook" panose="02040604050505020304" pitchFamily="18" charset="0"/>
              </a:rPr>
              <a:t>Yet I believe it is the same wax.</a:t>
            </a:r>
          </a:p>
          <a:p>
            <a:pPr marL="285750" indent="-285750" eaLnBrk="0" hangingPunct="0">
              <a:buFont typeface="Arial" panose="020B0604020202020204" pitchFamily="34" charset="0"/>
              <a:buChar char="•"/>
            </a:pPr>
            <a:endParaRPr lang="en-GB" sz="1800" dirty="0">
              <a:latin typeface="Century Schoolbook" panose="02040604050505020304" pitchFamily="18" charset="0"/>
            </a:endParaRPr>
          </a:p>
          <a:p>
            <a:pPr marL="285750" indent="-285750" eaLnBrk="0" hangingPunct="0">
              <a:buFont typeface="Arial" panose="020B0604020202020204" pitchFamily="34" charset="0"/>
              <a:buChar char="•"/>
            </a:pPr>
            <a:r>
              <a:rPr lang="en-GB" sz="1800" dirty="0">
                <a:latin typeface="Century Schoolbook" panose="02040604050505020304" pitchFamily="18" charset="0"/>
              </a:rPr>
              <a:t>Therefore, what I think of as the wax is not its sensory qualities.</a:t>
            </a:r>
          </a:p>
          <a:p>
            <a:pPr marL="285750" indent="-285750" eaLnBrk="0" hangingPunct="0">
              <a:buFont typeface="Arial" panose="020B0604020202020204" pitchFamily="34" charset="0"/>
              <a:buChar char="•"/>
            </a:pPr>
            <a:endParaRPr lang="en-GB" sz="1800" dirty="0">
              <a:latin typeface="Century Schoolbook" panose="02040604050505020304" pitchFamily="18" charset="0"/>
            </a:endParaRPr>
          </a:p>
          <a:p>
            <a:pPr marL="285750" indent="-285750" eaLnBrk="0" hangingPunct="0">
              <a:buFont typeface="Arial" panose="020B0604020202020204" pitchFamily="34" charset="0"/>
              <a:buChar char="•"/>
            </a:pPr>
            <a:r>
              <a:rPr lang="en-GB" sz="1800" dirty="0">
                <a:latin typeface="Century Schoolbook" panose="02040604050505020304" pitchFamily="18" charset="0"/>
              </a:rPr>
              <a:t>What I think is the wax is what remains through the changes of its sensory qualities.</a:t>
            </a:r>
          </a:p>
          <a:p>
            <a:pPr marL="285750" indent="-285750" eaLnBrk="0" hangingPunct="0">
              <a:buFont typeface="Arial" panose="020B0604020202020204" pitchFamily="34" charset="0"/>
              <a:buChar char="•"/>
            </a:pPr>
            <a:endParaRPr lang="en-GB" sz="1800" dirty="0">
              <a:latin typeface="Century Schoolbook" panose="02040604050505020304" pitchFamily="18" charset="0"/>
            </a:endParaRPr>
          </a:p>
          <a:p>
            <a:pPr marL="285750" indent="-285750" eaLnBrk="0" hangingPunct="0">
              <a:buFont typeface="Arial" panose="020B0604020202020204" pitchFamily="34" charset="0"/>
              <a:buChar char="•"/>
            </a:pPr>
            <a:r>
              <a:rPr lang="en-GB" sz="1800" dirty="0">
                <a:latin typeface="Century Schoolbook" panose="02040604050505020304" pitchFamily="18" charset="0"/>
              </a:rPr>
              <a:t>This is a body, something that is extended – i.e. has size and shape and takes up space – and changeable, i.e. its sensory and spatial properties can change.</a:t>
            </a:r>
          </a:p>
          <a:p>
            <a:pPr marL="285750" indent="-285750" eaLnBrk="0" hangingPunct="0">
              <a:buFont typeface="Arial" panose="020B0604020202020204" pitchFamily="34" charset="0"/>
              <a:buChar char="•"/>
            </a:pPr>
            <a:endParaRPr lang="en-GB" sz="1800" dirty="0">
              <a:latin typeface="Century Schoolbook" panose="02040604050505020304" pitchFamily="18" charset="0"/>
            </a:endParaRPr>
          </a:p>
          <a:p>
            <a:pPr marL="285750" indent="-285750" eaLnBrk="0" hangingPunct="0">
              <a:buFont typeface="Arial" panose="020B0604020202020204" pitchFamily="34" charset="0"/>
              <a:buChar char="•"/>
            </a:pPr>
            <a:r>
              <a:rPr lang="en-GB" sz="1800" dirty="0">
                <a:latin typeface="Century Schoolbook" panose="02040604050505020304" pitchFamily="18" charset="0"/>
              </a:rPr>
              <a:t>I know that the wax can undergo far more possible changes, including changes in its extension, than I can imagine.</a:t>
            </a:r>
          </a:p>
          <a:p>
            <a:pPr marL="285750" indent="-285750" eaLnBrk="0" hangingPunct="0">
              <a:buFont typeface="Arial" panose="020B0604020202020204" pitchFamily="34" charset="0"/>
              <a:buChar char="•"/>
            </a:pPr>
            <a:endParaRPr lang="en-GB" dirty="0">
              <a:latin typeface="Century Schoolbook" panose="02040604050505020304" pitchFamily="18" charset="0"/>
            </a:endParaRPr>
          </a:p>
          <a:p>
            <a:pPr marL="285750" indent="-285750" eaLnBrk="0" hangingPunct="0">
              <a:buFont typeface="Arial" panose="020B0604020202020204" pitchFamily="34" charset="0"/>
              <a:buChar char="•"/>
            </a:pPr>
            <a:r>
              <a:rPr lang="en-GB" dirty="0">
                <a:latin typeface="Century Schoolbook" panose="02040604050505020304" pitchFamily="18" charset="0"/>
              </a:rPr>
              <a:t>Therefore, my concept of the wax as extended and changeable does not derive from my imagination (and therefore it does not derive from perceptual experiences).</a:t>
            </a:r>
          </a:p>
          <a:p>
            <a:pPr marL="285750" indent="-285750" eaLnBrk="0" hangingPunct="0">
              <a:buFont typeface="Arial" panose="020B0604020202020204" pitchFamily="34" charset="0"/>
              <a:buChar char="•"/>
            </a:pPr>
            <a:endParaRPr lang="en-GB" dirty="0">
              <a:latin typeface="Century Schoolbook" panose="02040604050505020304" pitchFamily="18" charset="0"/>
            </a:endParaRPr>
          </a:p>
          <a:p>
            <a:pPr marL="285750" indent="-285750" eaLnBrk="0" hangingPunct="0">
              <a:buFont typeface="Arial" panose="020B0604020202020204" pitchFamily="34" charset="0"/>
              <a:buChar char="•"/>
            </a:pPr>
            <a:r>
              <a:rPr lang="en-GB" dirty="0">
                <a:latin typeface="Century Schoolbook" panose="02040604050505020304" pitchFamily="18" charset="0"/>
              </a:rPr>
              <a:t>Therefore, I comprehend the wax as what it is (as opposed to its sensory qualities) by my mind alone.</a:t>
            </a:r>
          </a:p>
          <a:p>
            <a:pPr marL="285750" indent="-285750" eaLnBrk="0" hangingPunct="0">
              <a:buFont typeface="Arial" panose="020B0604020202020204" pitchFamily="34" charset="0"/>
              <a:buChar char="•"/>
            </a:pPr>
            <a:endParaRPr lang="en-GB" dirty="0">
              <a:latin typeface="Century Schoolbook" panose="02040604050505020304" pitchFamily="18" charset="0"/>
            </a:endParaRPr>
          </a:p>
          <a:p>
            <a:pPr marL="285750" indent="-285750" eaLnBrk="0" hangingPunct="0">
              <a:buFont typeface="Arial" panose="020B0604020202020204" pitchFamily="34" charset="0"/>
              <a:buChar char="•"/>
            </a:pPr>
            <a:r>
              <a:rPr lang="en-GB" dirty="0">
                <a:latin typeface="Century Schoolbook" panose="02040604050505020304" pitchFamily="18" charset="0"/>
              </a:rPr>
              <a:t>Only this thought of the wax, and not the perceptual experience of it, is clear and distinct.</a:t>
            </a:r>
          </a:p>
          <a:p>
            <a:pPr marL="285750" indent="-285750" eaLnBrk="0" hangingPunct="0">
              <a:buFont typeface="Arial" panose="020B0604020202020204" pitchFamily="34" charset="0"/>
              <a:buChar char="•"/>
            </a:pPr>
            <a:endParaRPr lang="en-GB" sz="1800" dirty="0">
              <a:latin typeface="Century Schoolbook" panose="02040604050505020304" pitchFamily="18" charset="0"/>
            </a:endParaRPr>
          </a:p>
        </p:txBody>
      </p:sp>
    </p:spTree>
    <p:extLst>
      <p:ext uri="{BB962C8B-B14F-4D97-AF65-F5344CB8AC3E}">
        <p14:creationId xmlns:p14="http://schemas.microsoft.com/office/powerpoint/2010/main" val="25568432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Autofit/>
          </a:bodyPr>
          <a:lstStyle/>
          <a:p>
            <a:pPr algn="ctr"/>
            <a:r>
              <a:rPr lang="en-US" sz="3600" u="sng" dirty="0">
                <a:latin typeface="Century Schoolbook" panose="02040604050505020304" pitchFamily="18" charset="0"/>
              </a:rPr>
              <a:t>Descartes (Rationalist)’s Physical Objects are Possible</a:t>
            </a:r>
            <a:endParaRPr lang="en-GB" sz="3600" u="sng" dirty="0">
              <a:latin typeface="Century Schoolbook" panose="02040604050505020304" pitchFamily="18" charset="0"/>
            </a:endParaRPr>
          </a:p>
        </p:txBody>
      </p:sp>
      <p:sp>
        <p:nvSpPr>
          <p:cNvPr id="5" name="TextBox 4">
            <a:extLst>
              <a:ext uri="{FF2B5EF4-FFF2-40B4-BE49-F238E27FC236}">
                <a16:creationId xmlns:a16="http://schemas.microsoft.com/office/drawing/2014/main" id="{87ACD7C0-447C-4E00-BB27-23BD11DAB766}"/>
              </a:ext>
            </a:extLst>
          </p:cNvPr>
          <p:cNvSpPr txBox="1"/>
          <p:nvPr/>
        </p:nvSpPr>
        <p:spPr>
          <a:xfrm>
            <a:off x="190500" y="1116390"/>
            <a:ext cx="11811000" cy="4924425"/>
          </a:xfrm>
          <a:prstGeom prst="rect">
            <a:avLst/>
          </a:prstGeom>
          <a:noFill/>
        </p:spPr>
        <p:txBody>
          <a:bodyPr wrap="square">
            <a:spAutoFit/>
          </a:bodyPr>
          <a:lstStyle/>
          <a:p>
            <a:pPr marL="285750" indent="-285750" eaLnBrk="1" hangingPunct="1">
              <a:buFont typeface="Arial" panose="020B0604020202020204" pitchFamily="34" charset="0"/>
              <a:buChar char="•"/>
            </a:pPr>
            <a:r>
              <a:rPr lang="en-GB" sz="2400" i="1" dirty="0">
                <a:latin typeface="Century Schoolbook" panose="02040604050505020304" pitchFamily="18" charset="0"/>
                <a:ea typeface="Times New Roman" charset="0"/>
                <a:cs typeface="Times New Roman" charset="0"/>
              </a:rPr>
              <a:t>Meditation II</a:t>
            </a:r>
            <a:r>
              <a:rPr lang="en-GB" sz="2400" dirty="0">
                <a:latin typeface="Century Schoolbook" panose="02040604050505020304" pitchFamily="18" charset="0"/>
                <a:ea typeface="Times New Roman" charset="0"/>
                <a:cs typeface="Times New Roman" charset="0"/>
              </a:rPr>
              <a:t>: our clear and distinct idea of material objects is that they are extended</a:t>
            </a:r>
          </a:p>
          <a:p>
            <a:pPr marL="742950" lvl="1" indent="-285750">
              <a:buFont typeface="Arial" panose="020B0604020202020204" pitchFamily="34" charset="0"/>
              <a:buChar char="•"/>
            </a:pPr>
            <a:r>
              <a:rPr kumimoji="1" lang="en-GB" sz="2000" dirty="0">
                <a:latin typeface="Century Schoolbook" panose="02040604050505020304" pitchFamily="18" charset="0"/>
              </a:rPr>
              <a:t>an idea must be </a:t>
            </a:r>
            <a:r>
              <a:rPr kumimoji="1" lang="en-GB" sz="2000" i="1" dirty="0">
                <a:latin typeface="Century Schoolbook" panose="02040604050505020304" pitchFamily="18" charset="0"/>
              </a:rPr>
              <a:t>‘open and present to the attending mind’</a:t>
            </a:r>
            <a:r>
              <a:rPr kumimoji="1" lang="en-GB" sz="2000" dirty="0">
                <a:latin typeface="Century Schoolbook" panose="02040604050505020304" pitchFamily="18" charset="0"/>
              </a:rPr>
              <a:t>;</a:t>
            </a:r>
            <a:r>
              <a:rPr kumimoji="1" lang="en-GB" sz="2000" i="1" dirty="0">
                <a:latin typeface="Century Schoolbook" panose="02040604050505020304" pitchFamily="18" charset="0"/>
              </a:rPr>
              <a:t> </a:t>
            </a:r>
            <a:r>
              <a:rPr kumimoji="1" lang="en-GB" sz="2000" dirty="0">
                <a:latin typeface="Century Schoolbook" panose="02040604050505020304" pitchFamily="18" charset="0"/>
              </a:rPr>
              <a:t>to be distinct, it must not only be clear, but precise and separated from other ideas, so that it </a:t>
            </a:r>
            <a:r>
              <a:rPr kumimoji="1" lang="en-GB" sz="2000" i="1" dirty="0">
                <a:latin typeface="Century Schoolbook" panose="02040604050505020304" pitchFamily="18" charset="0"/>
              </a:rPr>
              <a:t>‘plainly contains in itself nothing other than what is clear’</a:t>
            </a:r>
          </a:p>
          <a:p>
            <a:pPr marL="742950" lvl="1" indent="-285750">
              <a:buFont typeface="Arial" panose="020B0604020202020204" pitchFamily="34" charset="0"/>
              <a:buChar char="•"/>
            </a:pPr>
            <a:endParaRPr lang="en-GB" sz="2400" i="1" dirty="0">
              <a:latin typeface="Century Schoolbook" panose="02040604050505020304" pitchFamily="18" charset="0"/>
              <a:ea typeface="Times New Roman" charset="0"/>
              <a:cs typeface="Times New Roman" charset="0"/>
            </a:endParaRPr>
          </a:p>
          <a:p>
            <a:pPr marL="285750" indent="-285750" eaLnBrk="1" hangingPunct="1">
              <a:buFont typeface="Arial" panose="020B0604020202020204" pitchFamily="34" charset="0"/>
              <a:buChar char="•"/>
            </a:pPr>
            <a:r>
              <a:rPr lang="en-GB" sz="2400" i="1" dirty="0">
                <a:latin typeface="Century Schoolbook" panose="02040604050505020304" pitchFamily="18" charset="0"/>
                <a:ea typeface="Times New Roman" charset="0"/>
                <a:cs typeface="Times New Roman" charset="0"/>
              </a:rPr>
              <a:t>Meditation V</a:t>
            </a:r>
            <a:r>
              <a:rPr lang="en-GB" sz="2400" dirty="0">
                <a:latin typeface="Century Schoolbook" panose="02040604050505020304" pitchFamily="18" charset="0"/>
                <a:ea typeface="Times New Roman" charset="0"/>
                <a:cs typeface="Times New Roman" charset="0"/>
              </a:rPr>
              <a:t>: we can know that clear and distinct ideas are true; so material objects really are extended, if they exist at all.</a:t>
            </a:r>
          </a:p>
          <a:p>
            <a:pPr marL="742950" lvl="1" indent="-285750">
              <a:buFont typeface="Arial" panose="020B0604020202020204" pitchFamily="34" charset="0"/>
              <a:buChar char="•"/>
            </a:pPr>
            <a:r>
              <a:rPr lang="en-GB" sz="2000" dirty="0">
                <a:latin typeface="Century Schoolbook" panose="02040604050505020304" pitchFamily="18" charset="0"/>
                <a:ea typeface="Times New Roman" charset="0"/>
                <a:cs typeface="Times New Roman" charset="0"/>
              </a:rPr>
              <a:t>(see </a:t>
            </a:r>
            <a:r>
              <a:rPr lang="en-US" sz="2000" dirty="0">
                <a:latin typeface="Century Schoolbook" panose="02040604050505020304" pitchFamily="18" charset="0"/>
              </a:rPr>
              <a:t>Descartes Theory of Rational Intuition (Clear and Distinct Ideas)</a:t>
            </a:r>
            <a:r>
              <a:rPr lang="en-GB" sz="2000" dirty="0">
                <a:latin typeface="Century Schoolbook" panose="02040604050505020304" pitchFamily="18" charset="0"/>
                <a:cs typeface="Times New Roman" charset="0"/>
              </a:rPr>
              <a:t> – slide 8)</a:t>
            </a:r>
            <a:endParaRPr lang="en-GB" sz="2000" dirty="0">
              <a:latin typeface="Century Schoolbook" panose="02040604050505020304" pitchFamily="18" charset="0"/>
              <a:ea typeface="Times New Roman" charset="0"/>
              <a:cs typeface="Times New Roman" charset="0"/>
            </a:endParaRPr>
          </a:p>
          <a:p>
            <a:pPr marL="285750" indent="-285750" eaLnBrk="1" hangingPunct="1">
              <a:buFont typeface="Arial" panose="020B0604020202020204" pitchFamily="34" charset="0"/>
              <a:buChar char="•"/>
            </a:pPr>
            <a:endParaRPr lang="en-GB" sz="2400" dirty="0">
              <a:latin typeface="Century Schoolbook" panose="02040604050505020304" pitchFamily="18" charset="0"/>
            </a:endParaRPr>
          </a:p>
          <a:p>
            <a:pPr marL="285750" indent="-285750" eaLnBrk="1" hangingPunct="1">
              <a:buFont typeface="Arial" panose="020B0604020202020204" pitchFamily="34" charset="0"/>
              <a:buChar char="•"/>
            </a:pPr>
            <a:r>
              <a:rPr lang="en-GB" sz="2400" i="1" dirty="0">
                <a:latin typeface="Century Schoolbook" panose="02040604050505020304" pitchFamily="18" charset="0"/>
                <a:ea typeface="Times New Roman" charset="0"/>
                <a:cs typeface="Times New Roman" charset="0"/>
              </a:rPr>
              <a:t>Meditation VI</a:t>
            </a:r>
            <a:r>
              <a:rPr lang="en-GB" sz="2400" dirty="0">
                <a:latin typeface="Century Schoolbook" panose="02040604050505020304" pitchFamily="18" charset="0"/>
                <a:ea typeface="Times New Roman" charset="0"/>
                <a:cs typeface="Times New Roman" charset="0"/>
              </a:rPr>
              <a:t>: The only reason for thinking that God cannot make something is that the concept of it is contradictory. The concept of a physical object is not contradictory. So if God exists, it is possible that physical objects exist.</a:t>
            </a:r>
          </a:p>
          <a:p>
            <a:pPr eaLnBrk="1" hangingPunct="1"/>
            <a:endParaRPr lang="en-GB" sz="1800" dirty="0">
              <a:latin typeface="Century Schoolbook" panose="02040604050505020304" pitchFamily="18" charset="0"/>
            </a:endParaRPr>
          </a:p>
        </p:txBody>
      </p:sp>
    </p:spTree>
    <p:extLst>
      <p:ext uri="{BB962C8B-B14F-4D97-AF65-F5344CB8AC3E}">
        <p14:creationId xmlns:p14="http://schemas.microsoft.com/office/powerpoint/2010/main" val="35285147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Autofit/>
          </a:bodyPr>
          <a:lstStyle/>
          <a:p>
            <a:pPr algn="ctr"/>
            <a:r>
              <a:rPr lang="en-US" sz="3600" u="sng" dirty="0">
                <a:latin typeface="Century Schoolbook" panose="02040604050505020304" pitchFamily="18" charset="0"/>
              </a:rPr>
              <a:t>Descartes (Rationalist)’s Proof of an External World</a:t>
            </a:r>
            <a:endParaRPr lang="en-GB" sz="3600" u="sng" dirty="0">
              <a:latin typeface="Century Schoolbook" panose="02040604050505020304" pitchFamily="18" charset="0"/>
            </a:endParaRPr>
          </a:p>
        </p:txBody>
      </p:sp>
      <p:sp>
        <p:nvSpPr>
          <p:cNvPr id="5" name="TextBox 4">
            <a:extLst>
              <a:ext uri="{FF2B5EF4-FFF2-40B4-BE49-F238E27FC236}">
                <a16:creationId xmlns:a16="http://schemas.microsoft.com/office/drawing/2014/main" id="{87ACD7C0-447C-4E00-BB27-23BD11DAB766}"/>
              </a:ext>
            </a:extLst>
          </p:cNvPr>
          <p:cNvSpPr txBox="1"/>
          <p:nvPr/>
        </p:nvSpPr>
        <p:spPr>
          <a:xfrm>
            <a:off x="190500" y="897315"/>
            <a:ext cx="11811000" cy="6370975"/>
          </a:xfrm>
          <a:prstGeom prst="rect">
            <a:avLst/>
          </a:prstGeom>
          <a:noFill/>
        </p:spPr>
        <p:txBody>
          <a:bodyPr wrap="square">
            <a:spAutoFit/>
          </a:bodyPr>
          <a:lstStyle/>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P1. I have involuntary perceptual experiences of physical objects.</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P2. (These experiences are caused by some substance.)</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P3. If the cause of my perceptual experiences is my own mind, my perceptual experiences are voluntary.</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P4. Because I know my mind, I would know if my perceptual experiences are voluntary.</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C1. Therefore, because I know that my perceptual experiences are involuntary, I know that the cause of my perceptual experiences is not my own mind.</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C2. Therefore, the cause must be some substance outside me – either God or physical objects.</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22732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Autofit/>
          </a:bodyPr>
          <a:lstStyle/>
          <a:p>
            <a:pPr algn="ctr"/>
            <a:r>
              <a:rPr lang="en-US" sz="3600" u="sng" dirty="0">
                <a:latin typeface="Century Schoolbook" panose="02040604050505020304" pitchFamily="18" charset="0"/>
              </a:rPr>
              <a:t>Descartes (Rationalist)’s Proof of an External World</a:t>
            </a:r>
            <a:endParaRPr lang="en-GB" sz="3600" u="sng" dirty="0">
              <a:latin typeface="Century Schoolbook" panose="02040604050505020304" pitchFamily="18" charset="0"/>
            </a:endParaRPr>
          </a:p>
        </p:txBody>
      </p:sp>
      <p:sp>
        <p:nvSpPr>
          <p:cNvPr id="5" name="TextBox 4">
            <a:extLst>
              <a:ext uri="{FF2B5EF4-FFF2-40B4-BE49-F238E27FC236}">
                <a16:creationId xmlns:a16="http://schemas.microsoft.com/office/drawing/2014/main" id="{87ACD7C0-447C-4E00-BB27-23BD11DAB766}"/>
              </a:ext>
            </a:extLst>
          </p:cNvPr>
          <p:cNvSpPr txBox="1"/>
          <p:nvPr/>
        </p:nvSpPr>
        <p:spPr>
          <a:xfrm>
            <a:off x="190500" y="1678365"/>
            <a:ext cx="11811000" cy="3785652"/>
          </a:xfrm>
          <a:prstGeom prst="rect">
            <a:avLst/>
          </a:prstGeom>
          <a:noFill/>
        </p:spPr>
        <p:txBody>
          <a:bodyPr wrap="square">
            <a:spAutoFit/>
          </a:bodyPr>
          <a:lstStyle/>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P5. If the cause is God, then God has created me with a very strong tendency to have a false belief (that physical objects exist) that I cannot correct.</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P6. If God has created me with such a tendency, then God is a deceiver.</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P7. (God is perfect by definition.)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C3. (Therefore,) God is not a deceiver.</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64001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Autofit/>
          </a:bodyPr>
          <a:lstStyle/>
          <a:p>
            <a:pPr algn="ctr"/>
            <a:r>
              <a:rPr lang="en-US" sz="3600" u="sng" dirty="0">
                <a:latin typeface="Century Schoolbook" panose="02040604050505020304" pitchFamily="18" charset="0"/>
              </a:rPr>
              <a:t>Descartes (Rationalist)’s Proof of an External World</a:t>
            </a:r>
            <a:endParaRPr lang="en-GB" sz="3600" u="sng" dirty="0">
              <a:latin typeface="Century Schoolbook" panose="02040604050505020304" pitchFamily="18" charset="0"/>
            </a:endParaRPr>
          </a:p>
        </p:txBody>
      </p:sp>
      <p:sp>
        <p:nvSpPr>
          <p:cNvPr id="5" name="TextBox 4">
            <a:extLst>
              <a:ext uri="{FF2B5EF4-FFF2-40B4-BE49-F238E27FC236}">
                <a16:creationId xmlns:a16="http://schemas.microsoft.com/office/drawing/2014/main" id="{87ACD7C0-447C-4E00-BB27-23BD11DAB766}"/>
              </a:ext>
            </a:extLst>
          </p:cNvPr>
          <p:cNvSpPr txBox="1"/>
          <p:nvPr/>
        </p:nvSpPr>
        <p:spPr>
          <a:xfrm>
            <a:off x="190500" y="897315"/>
            <a:ext cx="11811000" cy="5509200"/>
          </a:xfrm>
          <a:prstGeom prst="rect">
            <a:avLst/>
          </a:prstGeom>
          <a:noFill/>
        </p:spPr>
        <p:txBody>
          <a:bodyPr wrap="square">
            <a:spAutoFit/>
          </a:bodyPr>
          <a:lstStyle/>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C4. (Therefore, God did not create me with a tendency to have false beliefs that I cannot correct.)</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C5. (Therefore, if God exists, I do not have such a tendency.)</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C6. Therefore, if God exists, the cause of my perceptual experiences of physical objects is the existence of physical objects.</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P8. (God exists.)</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 </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r>
              <a:rPr lang="en-GB" sz="2400" b="0" u="none"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C7. Therefore, there is an external world of physical objects that causes our perceptual experiences.</a:t>
            </a:r>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571500" indent="-571500" eaLnBrk="0" hangingPunct="0">
              <a:buFont typeface="Arial" panose="020B0604020202020204" pitchFamily="34" charset="0"/>
              <a:buChar char="•"/>
            </a:pPr>
            <a:endParaRPr lang="en-GB" sz="2800" dirty="0">
              <a:latin typeface="Century Schoolbook" panose="02040604050505020304" pitchFamily="18" charset="0"/>
            </a:endParaRPr>
          </a:p>
          <a:p>
            <a:pPr marL="285750" indent="-285750" eaLnBrk="1" hangingPunct="1">
              <a:buFont typeface="Arial" panose="020B0604020202020204" pitchFamily="34" charset="0"/>
              <a:buChar char="•"/>
            </a:pPr>
            <a:endParaRPr lang="en-GB" sz="1400" dirty="0">
              <a:latin typeface="Century Schoolbook" panose="02040604050505020304" pitchFamily="18" charset="0"/>
            </a:endParaRPr>
          </a:p>
        </p:txBody>
      </p:sp>
    </p:spTree>
    <p:extLst>
      <p:ext uri="{BB962C8B-B14F-4D97-AF65-F5344CB8AC3E}">
        <p14:creationId xmlns:p14="http://schemas.microsoft.com/office/powerpoint/2010/main" val="114525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Is mathematics analytic?</a:t>
            </a:r>
          </a:p>
        </p:txBody>
      </p:sp>
      <p:sp>
        <p:nvSpPr>
          <p:cNvPr id="3" name="Content Placeholder 2"/>
          <p:cNvSpPr>
            <a:spLocks noGrp="1"/>
          </p:cNvSpPr>
          <p:nvPr>
            <p:ph idx="1"/>
          </p:nvPr>
        </p:nvSpPr>
        <p:spPr>
          <a:xfrm>
            <a:off x="342899" y="1139825"/>
            <a:ext cx="11534775" cy="4351338"/>
          </a:xfrm>
        </p:spPr>
        <p:txBody>
          <a:bodyPr>
            <a:normAutofit fontScale="92500"/>
          </a:bodyPr>
          <a:lstStyle/>
          <a:p>
            <a:r>
              <a:rPr lang="en-US" dirty="0">
                <a:latin typeface="Century Schoolbook" panose="02040604050505020304" pitchFamily="18" charset="0"/>
              </a:rPr>
              <a:t>Empiricists can accept that mathematical knowledge is a priori if they argue that it is analytic</a:t>
            </a:r>
          </a:p>
          <a:p>
            <a:pPr lvl="1"/>
            <a:r>
              <a:rPr lang="en-US" dirty="0">
                <a:latin typeface="Century Schoolbook" panose="02040604050505020304" pitchFamily="18" charset="0"/>
              </a:rPr>
              <a:t>But then how are mathematical discoveries possible?</a:t>
            </a:r>
          </a:p>
          <a:p>
            <a:pPr lvl="1"/>
            <a:r>
              <a:rPr lang="en-US" dirty="0">
                <a:latin typeface="Century Schoolbook" panose="02040604050505020304" pitchFamily="18" charset="0"/>
              </a:rPr>
              <a:t>Reply: mathematical truths can be very complicated.</a:t>
            </a:r>
          </a:p>
          <a:p>
            <a:pPr lvl="1"/>
            <a:endParaRPr lang="en-US" dirty="0">
              <a:latin typeface="Century Schoolbook" panose="02040604050505020304" pitchFamily="18" charset="0"/>
            </a:endParaRPr>
          </a:p>
          <a:p>
            <a:r>
              <a:rPr lang="en-US" dirty="0">
                <a:latin typeface="Century Schoolbook" panose="02040604050505020304" pitchFamily="18" charset="0"/>
              </a:rPr>
              <a:t>But can </a:t>
            </a:r>
            <a:r>
              <a:rPr lang="en-US" dirty="0" err="1">
                <a:latin typeface="Century Schoolbook" panose="02040604050505020304" pitchFamily="18" charset="0"/>
              </a:rPr>
              <a:t>maths</a:t>
            </a:r>
            <a:r>
              <a:rPr lang="en-US" dirty="0">
                <a:latin typeface="Century Schoolbook" panose="02040604050505020304" pitchFamily="18" charset="0"/>
              </a:rPr>
              <a:t> be reduced to logical definitions?</a:t>
            </a:r>
          </a:p>
          <a:p>
            <a:pPr lvl="1"/>
            <a:r>
              <a:rPr lang="en-US" dirty="0">
                <a:latin typeface="Century Schoolbook" panose="02040604050505020304" pitchFamily="18" charset="0"/>
              </a:rPr>
              <a:t>No reduction has yet succeeded.</a:t>
            </a:r>
          </a:p>
          <a:p>
            <a:pPr lvl="1"/>
            <a:endParaRPr lang="en-US" dirty="0">
              <a:latin typeface="Century Schoolbook" panose="02040604050505020304" pitchFamily="18" charset="0"/>
            </a:endParaRPr>
          </a:p>
          <a:p>
            <a:r>
              <a:rPr lang="en-US" dirty="0">
                <a:latin typeface="Century Schoolbook" panose="02040604050505020304" pitchFamily="18" charset="0"/>
              </a:rPr>
              <a:t>What about geometry, which is about space, not the concept of space?</a:t>
            </a:r>
          </a:p>
          <a:p>
            <a:pPr lvl="1"/>
            <a:r>
              <a:rPr lang="en-US" dirty="0">
                <a:latin typeface="Century Schoolbook" panose="02040604050505020304" pitchFamily="18" charset="0"/>
              </a:rPr>
              <a:t>Reply: geometry divides into definitions and </a:t>
            </a:r>
            <a:r>
              <a:rPr lang="en-US" i="1" dirty="0">
                <a:latin typeface="Century Schoolbook" panose="02040604050505020304" pitchFamily="18" charset="0"/>
              </a:rPr>
              <a:t>a posteriori</a:t>
            </a:r>
            <a:r>
              <a:rPr lang="en-US" dirty="0">
                <a:latin typeface="Century Schoolbook" panose="02040604050505020304" pitchFamily="18" charset="0"/>
              </a:rPr>
              <a:t> claims about which geometry is correct.</a:t>
            </a:r>
          </a:p>
          <a:p>
            <a:pPr lvl="1"/>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E8741-584D-49A6-A83D-9F94184D0152}"/>
              </a:ext>
            </a:extLst>
          </p:cNvPr>
          <p:cNvSpPr>
            <a:spLocks noGrp="1"/>
          </p:cNvSpPr>
          <p:nvPr>
            <p:ph type="title"/>
          </p:nvPr>
        </p:nvSpPr>
        <p:spPr>
          <a:xfrm>
            <a:off x="0" y="66676"/>
            <a:ext cx="12192000" cy="876300"/>
          </a:xfrm>
        </p:spPr>
        <p:txBody>
          <a:bodyPr>
            <a:noAutofit/>
          </a:bodyPr>
          <a:lstStyle/>
          <a:p>
            <a:pPr algn="ctr"/>
            <a:r>
              <a:rPr lang="en-US" sz="3600" u="sng" dirty="0">
                <a:latin typeface="Century Schoolbook" panose="02040604050505020304" pitchFamily="18" charset="0"/>
              </a:rPr>
              <a:t>Descartes (Rationalist)’s Proof of an External World</a:t>
            </a:r>
            <a:endParaRPr lang="en-GB" sz="3600" u="sng" dirty="0">
              <a:latin typeface="Century Schoolbook" panose="02040604050505020304" pitchFamily="18" charset="0"/>
            </a:endParaRPr>
          </a:p>
        </p:txBody>
      </p:sp>
      <p:sp>
        <p:nvSpPr>
          <p:cNvPr id="5" name="TextBox 4">
            <a:extLst>
              <a:ext uri="{FF2B5EF4-FFF2-40B4-BE49-F238E27FC236}">
                <a16:creationId xmlns:a16="http://schemas.microsoft.com/office/drawing/2014/main" id="{87ACD7C0-447C-4E00-BB27-23BD11DAB766}"/>
              </a:ext>
            </a:extLst>
          </p:cNvPr>
          <p:cNvSpPr txBox="1"/>
          <p:nvPr/>
        </p:nvSpPr>
        <p:spPr>
          <a:xfrm>
            <a:off x="190500" y="942976"/>
            <a:ext cx="11811000" cy="6863417"/>
          </a:xfrm>
          <a:prstGeom prst="rect">
            <a:avLst/>
          </a:prstGeom>
          <a:noFill/>
        </p:spPr>
        <p:txBody>
          <a:bodyPr wrap="square">
            <a:spAutoFit/>
          </a:bodyPr>
          <a:lstStyle/>
          <a:p>
            <a:r>
              <a:rPr lang="en-GB" sz="2400" b="0" u="sng" strike="noStrike" dirty="0">
                <a:effectLst/>
                <a:latin typeface="Century Schoolbook" panose="02040604050505020304" pitchFamily="18" charset="0"/>
                <a:ea typeface="Times New Roman" panose="02020603050405020304" pitchFamily="18" charset="0"/>
                <a:cs typeface="Times New Roman" panose="02020603050405020304" pitchFamily="18" charset="0"/>
              </a:rPr>
              <a:t>Simplified version</a:t>
            </a:r>
          </a:p>
          <a:p>
            <a:pPr marL="285750" indent="-285750" eaLnBrk="1" hangingPunct="1">
              <a:buFont typeface="Arial" panose="020B0604020202020204" pitchFamily="34" charset="0"/>
              <a:buChar char="•"/>
            </a:pPr>
            <a:r>
              <a:rPr lang="en-US" sz="2400" dirty="0">
                <a:latin typeface="Century Schoolbook" panose="02040604050505020304" pitchFamily="18" charset="0"/>
              </a:rPr>
              <a:t>In other words: the cause of perception is either Descartes’ own mind, God or another mind, or physical objects</a:t>
            </a:r>
          </a:p>
          <a:p>
            <a:pPr marL="285750" indent="-285750" eaLnBrk="1" hangingPunct="1">
              <a:buFont typeface="Arial" panose="020B0604020202020204" pitchFamily="34" charset="0"/>
              <a:buChar char="•"/>
            </a:pPr>
            <a:endParaRPr lang="en-US" sz="2400" dirty="0">
              <a:latin typeface="Century Schoolbook" panose="02040604050505020304" pitchFamily="18" charset="0"/>
            </a:endParaRPr>
          </a:p>
          <a:p>
            <a:pPr marL="742950" lvl="1" indent="-285750">
              <a:buFont typeface="Arial" panose="020B0604020202020204" pitchFamily="34" charset="0"/>
              <a:buChar char="•"/>
            </a:pPr>
            <a:r>
              <a:rPr lang="en-US" sz="2400" dirty="0">
                <a:latin typeface="Century Schoolbook" panose="02040604050505020304" pitchFamily="18" charset="0"/>
              </a:rPr>
              <a:t>Not Descartes: he is not dreaming</a:t>
            </a:r>
          </a:p>
          <a:p>
            <a:pPr marL="1200150" lvl="2" indent="-285750">
              <a:buFont typeface="Arial" panose="020B0604020202020204" pitchFamily="34" charset="0"/>
              <a:buChar char="•"/>
            </a:pPr>
            <a:r>
              <a:rPr lang="en-US" sz="2000" dirty="0">
                <a:latin typeface="Century Schoolbook" panose="02040604050505020304" pitchFamily="18" charset="0"/>
              </a:rPr>
              <a:t>He can tell the difference between imagination and experience</a:t>
            </a:r>
          </a:p>
          <a:p>
            <a:pPr marL="1657350" lvl="3" indent="-285750">
              <a:buFont typeface="Arial" panose="020B0604020202020204" pitchFamily="34" charset="0"/>
              <a:buChar char="•"/>
            </a:pPr>
            <a:r>
              <a:rPr lang="en-GB" i="1" dirty="0">
                <a:latin typeface="Century Schoolbook" panose="02040604050505020304" pitchFamily="18" charset="0"/>
              </a:rPr>
              <a:t>‘our memory can never connect our dreams with one another and with the general course of our lives, as it is in the habit of connecting the things which happen to us when we are awake’</a:t>
            </a:r>
          </a:p>
          <a:p>
            <a:pPr marL="1200150" lvl="2" indent="-285750" eaLnBrk="1" hangingPunct="1">
              <a:buFont typeface="Arial" panose="020B0604020202020204" pitchFamily="34" charset="0"/>
              <a:buChar char="•"/>
            </a:pPr>
            <a:endParaRPr lang="en-GB" sz="2400" dirty="0">
              <a:latin typeface="Century Schoolbook" panose="02040604050505020304" pitchFamily="18" charset="0"/>
            </a:endParaRPr>
          </a:p>
          <a:p>
            <a:pPr marL="742950" lvl="1" indent="-285750">
              <a:buFont typeface="Arial" panose="020B0604020202020204" pitchFamily="34" charset="0"/>
              <a:buChar char="•"/>
            </a:pPr>
            <a:r>
              <a:rPr lang="en-GB" sz="2400" dirty="0">
                <a:latin typeface="Century Schoolbook" panose="02040604050505020304" pitchFamily="18" charset="0"/>
              </a:rPr>
              <a:t>Not God or another mind</a:t>
            </a:r>
          </a:p>
          <a:p>
            <a:pPr marL="1200150" lvl="2" indent="-285750">
              <a:buFont typeface="Arial" panose="020B0604020202020204" pitchFamily="34" charset="0"/>
              <a:buChar char="•"/>
            </a:pPr>
            <a:r>
              <a:rPr lang="en-GB" sz="2000" dirty="0">
                <a:latin typeface="Century Schoolbook" panose="02040604050505020304" pitchFamily="18" charset="0"/>
              </a:rPr>
              <a:t>Otherwise God is a deceiver – contradictory to his definition</a:t>
            </a:r>
          </a:p>
          <a:p>
            <a:pPr marL="742950" lvl="1" indent="-285750">
              <a:buFont typeface="Arial" panose="020B0604020202020204" pitchFamily="34" charset="0"/>
              <a:buChar char="•"/>
            </a:pPr>
            <a:endParaRPr lang="en-GB" sz="2400" dirty="0">
              <a:latin typeface="Century Schoolbook" panose="02040604050505020304" pitchFamily="18" charset="0"/>
            </a:endParaRPr>
          </a:p>
          <a:p>
            <a:pPr marL="742950" lvl="1" indent="-285750">
              <a:buFont typeface="Arial" panose="020B0604020202020204" pitchFamily="34" charset="0"/>
              <a:buChar char="•"/>
            </a:pPr>
            <a:r>
              <a:rPr lang="en-US" sz="2400" dirty="0">
                <a:latin typeface="Century Schoolbook" panose="02040604050505020304" pitchFamily="18" charset="0"/>
              </a:rPr>
              <a:t>So the cause of his experiences of a physical world is the physical world</a:t>
            </a:r>
          </a:p>
          <a:p>
            <a:pPr marL="1200150" lvl="2" indent="-285750">
              <a:buFont typeface="Arial" panose="020B0604020202020204" pitchFamily="34" charset="0"/>
              <a:buChar char="•"/>
            </a:pPr>
            <a:r>
              <a:rPr lang="en-US" dirty="0">
                <a:latin typeface="Century Schoolbook" panose="02040604050505020304" pitchFamily="18" charset="0"/>
              </a:rPr>
              <a:t>Important note: although the conclusion is about his experiences, Descartes comes to this conclusion through a priori reasoning, NOT </a:t>
            </a:r>
            <a:r>
              <a:rPr lang="en-US">
                <a:latin typeface="Century Schoolbook" panose="02040604050505020304" pitchFamily="18" charset="0"/>
              </a:rPr>
              <a:t>on the </a:t>
            </a:r>
            <a:r>
              <a:rPr lang="en-US" dirty="0">
                <a:latin typeface="Century Schoolbook" panose="02040604050505020304" pitchFamily="18" charset="0"/>
              </a:rPr>
              <a:t>basis of his experiences</a:t>
            </a:r>
          </a:p>
          <a:p>
            <a:pPr marL="742950" lvl="1" indent="-285750">
              <a:buFont typeface="Arial" panose="020B0604020202020204" pitchFamily="34" charset="0"/>
              <a:buChar char="•"/>
            </a:pPr>
            <a:endParaRPr lang="en-US" sz="2400" dirty="0">
              <a:latin typeface="Century Schoolbook" panose="02040604050505020304" pitchFamily="18" charset="0"/>
            </a:endParaRPr>
          </a:p>
          <a:p>
            <a:endParaRPr lang="en-GB" sz="2400" u="sng" dirty="0">
              <a:latin typeface="Century Schoolbook" panose="02040604050505020304" pitchFamily="18" charset="0"/>
              <a:ea typeface="Times New Roman" panose="02020603050405020304" pitchFamily="18" charset="0"/>
              <a:cs typeface="Times New Roman" panose="02020603050405020304" pitchFamily="18" charset="0"/>
            </a:endParaRPr>
          </a:p>
          <a:p>
            <a:endParaRPr lang="en-GB" sz="2400" b="1" u="sng" dirty="0">
              <a:effectLst/>
              <a:latin typeface="Century Schoolbook" panose="02040604050505020304" pitchFamily="18" charset="0"/>
              <a:ea typeface="Times New Roman" panose="02020603050405020304" pitchFamily="18" charset="0"/>
              <a:cs typeface="Times New Roman" panose="02020603050405020304" pitchFamily="18" charset="0"/>
            </a:endParaRPr>
          </a:p>
          <a:p>
            <a:pPr marL="571500" indent="-571500" eaLnBrk="0" hangingPunct="0">
              <a:buFont typeface="Arial" panose="020B0604020202020204" pitchFamily="34" charset="0"/>
              <a:buChar char="•"/>
            </a:pPr>
            <a:endParaRPr lang="en-GB" sz="2800" dirty="0">
              <a:latin typeface="Century Schoolbook" panose="02040604050505020304" pitchFamily="18" charset="0"/>
            </a:endParaRPr>
          </a:p>
          <a:p>
            <a:pPr marL="285750" indent="-285750" eaLnBrk="1" hangingPunct="1">
              <a:buFont typeface="Arial" panose="020B0604020202020204" pitchFamily="34" charset="0"/>
              <a:buChar char="•"/>
            </a:pPr>
            <a:endParaRPr lang="en-GB" sz="1400" dirty="0">
              <a:latin typeface="Century Schoolbook" panose="02040604050505020304" pitchFamily="18" charset="0"/>
            </a:endParaRPr>
          </a:p>
        </p:txBody>
      </p:sp>
    </p:spTree>
    <p:extLst>
      <p:ext uri="{BB962C8B-B14F-4D97-AF65-F5344CB8AC3E}">
        <p14:creationId xmlns:p14="http://schemas.microsoft.com/office/powerpoint/2010/main" val="534557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525"/>
            <a:ext cx="12192000" cy="876300"/>
          </a:xfrm>
        </p:spPr>
        <p:txBody>
          <a:bodyPr/>
          <a:lstStyle/>
          <a:p>
            <a:pPr algn="ctr"/>
            <a:r>
              <a:rPr lang="en-US" u="sng" dirty="0">
                <a:latin typeface="Century Schoolbook" panose="02040604050505020304" pitchFamily="18" charset="0"/>
              </a:rPr>
              <a:t>Descartes (Rationalist)</a:t>
            </a:r>
            <a:endParaRPr lang="en-US" i="1" u="sng" dirty="0">
              <a:latin typeface="Century Schoolbook" panose="02040604050505020304" pitchFamily="18" charset="0"/>
            </a:endParaRPr>
          </a:p>
        </p:txBody>
      </p:sp>
      <p:sp>
        <p:nvSpPr>
          <p:cNvPr id="3" name="Content Placeholder 2"/>
          <p:cNvSpPr>
            <a:spLocks noGrp="1"/>
          </p:cNvSpPr>
          <p:nvPr>
            <p:ph idx="1"/>
          </p:nvPr>
        </p:nvSpPr>
        <p:spPr>
          <a:xfrm>
            <a:off x="457200" y="1091406"/>
            <a:ext cx="10515600" cy="5766594"/>
          </a:xfrm>
        </p:spPr>
        <p:txBody>
          <a:bodyPr>
            <a:noAutofit/>
          </a:bodyPr>
          <a:lstStyle/>
          <a:p>
            <a:r>
              <a:rPr lang="en-US" sz="2000" dirty="0">
                <a:latin typeface="Century Schoolbook" panose="02040604050505020304" pitchFamily="18" charset="0"/>
              </a:rPr>
              <a:t>Descartes thinks not all knowledge comes from experience as the empiricist claim</a:t>
            </a:r>
          </a:p>
          <a:p>
            <a:endParaRPr lang="en-US" sz="2000" dirty="0">
              <a:latin typeface="Century Schoolbook" panose="02040604050505020304" pitchFamily="18" charset="0"/>
            </a:endParaRPr>
          </a:p>
          <a:p>
            <a:r>
              <a:rPr lang="en-US" sz="2000" dirty="0">
                <a:latin typeface="Century Schoolbook" panose="02040604050505020304" pitchFamily="18" charset="0"/>
              </a:rPr>
              <a:t>He argues a priori knowledge can be acquired through:</a:t>
            </a:r>
          </a:p>
          <a:p>
            <a:pPr lvl="1"/>
            <a:r>
              <a:rPr lang="en-US" sz="1800" dirty="0">
                <a:latin typeface="Century Schoolbook" panose="02040604050505020304" pitchFamily="18" charset="0"/>
              </a:rPr>
              <a:t>Deductive reasoning: if the premises and true, the conclusion must be true. AND</a:t>
            </a:r>
          </a:p>
          <a:p>
            <a:pPr lvl="1"/>
            <a:r>
              <a:rPr lang="en-US" sz="1800" dirty="0">
                <a:latin typeface="Century Schoolbook" panose="02040604050505020304" pitchFamily="18" charset="0"/>
              </a:rPr>
              <a:t>‘Rational intuition’</a:t>
            </a:r>
          </a:p>
          <a:p>
            <a:endParaRPr lang="en-US" sz="2000" dirty="0">
              <a:latin typeface="Century Schoolbook" panose="02040604050505020304" pitchFamily="18" charset="0"/>
            </a:endParaRPr>
          </a:p>
          <a:p>
            <a:r>
              <a:rPr lang="en-US" sz="2000" dirty="0">
                <a:latin typeface="Century Schoolbook" panose="02040604050505020304" pitchFamily="18" charset="0"/>
              </a:rPr>
              <a:t>Rational intuition: when you understand the claim, you see that it must be true (at least while you consider it)</a:t>
            </a:r>
          </a:p>
          <a:p>
            <a:endParaRPr lang="en-GB" sz="2000" dirty="0">
              <a:latin typeface="Century Schoolbook" panose="02040604050505020304" pitchFamily="18" charset="0"/>
            </a:endParaRPr>
          </a:p>
          <a:p>
            <a:r>
              <a:rPr lang="en-GB" sz="2000" dirty="0">
                <a:latin typeface="Century Schoolbook" panose="02040604050505020304" pitchFamily="18" charset="0"/>
              </a:rPr>
              <a:t>We have a form of rational ‘intuition’ or ‘insight’ and the power of deduction which together enable us to grasp certain truths intellectually</a:t>
            </a:r>
          </a:p>
          <a:p>
            <a:pPr lvl="1"/>
            <a:r>
              <a:rPr lang="en-GB" sz="1800" dirty="0">
                <a:latin typeface="Century Schoolbook" panose="02040604050505020304" pitchFamily="18" charset="0"/>
              </a:rPr>
              <a:t>Intuition isn’t ‘gut feeling’, but rational</a:t>
            </a:r>
          </a:p>
          <a:p>
            <a:pPr lvl="1"/>
            <a:r>
              <a:rPr lang="en-GB" sz="1800" dirty="0">
                <a:latin typeface="Century Schoolbook" panose="02040604050505020304" pitchFamily="18" charset="0"/>
              </a:rPr>
              <a:t>When you consider a deductive argument, do you understand why, if the premises are true, then the conclusion must be true? How is it that you can ‘see’ the conclusion follows?</a:t>
            </a:r>
            <a:endParaRPr lang="en-US" sz="1800" dirty="0">
              <a:latin typeface="Century Schoolbook" panose="02040604050505020304" pitchFamily="18" charset="0"/>
            </a:endParaRPr>
          </a:p>
        </p:txBody>
      </p:sp>
    </p:spTree>
    <p:extLst>
      <p:ext uri="{BB962C8B-B14F-4D97-AF65-F5344CB8AC3E}">
        <p14:creationId xmlns:p14="http://schemas.microsoft.com/office/powerpoint/2010/main" val="1388607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850"/>
            <a:ext cx="12192000" cy="583406"/>
          </a:xfrm>
        </p:spPr>
        <p:txBody>
          <a:bodyPr>
            <a:normAutofit fontScale="90000"/>
          </a:bodyPr>
          <a:lstStyle/>
          <a:p>
            <a:pPr algn="ctr"/>
            <a:r>
              <a:rPr lang="en-US" u="sng" dirty="0">
                <a:latin typeface="Century Schoolbook" panose="02040604050505020304" pitchFamily="18" charset="0"/>
              </a:rPr>
              <a:t>Descartes (Rationalist)’s </a:t>
            </a:r>
            <a:r>
              <a:rPr lang="en-US" i="1" u="sng" dirty="0">
                <a:latin typeface="Century Schoolbook" panose="02040604050505020304" pitchFamily="18" charset="0"/>
              </a:rPr>
              <a:t>Cogito</a:t>
            </a:r>
          </a:p>
        </p:txBody>
      </p:sp>
      <p:sp>
        <p:nvSpPr>
          <p:cNvPr id="3" name="Content Placeholder 2"/>
          <p:cNvSpPr>
            <a:spLocks noGrp="1"/>
          </p:cNvSpPr>
          <p:nvPr>
            <p:ph idx="1"/>
          </p:nvPr>
        </p:nvSpPr>
        <p:spPr>
          <a:xfrm>
            <a:off x="314325" y="624681"/>
            <a:ext cx="10515600" cy="5766594"/>
          </a:xfrm>
        </p:spPr>
        <p:txBody>
          <a:bodyPr>
            <a:noAutofit/>
          </a:bodyPr>
          <a:lstStyle/>
          <a:p>
            <a:r>
              <a:rPr lang="en-US" sz="2000" dirty="0">
                <a:latin typeface="Century Schoolbook" panose="02040604050505020304" pitchFamily="18" charset="0"/>
              </a:rPr>
              <a:t>Descartes uses an infallibilist definition of knowledge in his work, ‘The Meditations’, meaning that he only counts as knowledge that which is </a:t>
            </a:r>
            <a:r>
              <a:rPr lang="en-US" sz="2000" i="1" dirty="0">
                <a:latin typeface="Century Schoolbook" panose="02040604050505020304" pitchFamily="18" charset="0"/>
              </a:rPr>
              <a:t>indubitable</a:t>
            </a:r>
            <a:r>
              <a:rPr lang="en-US" sz="2000" dirty="0">
                <a:latin typeface="Century Schoolbook" panose="02040604050505020304" pitchFamily="18" charset="0"/>
              </a:rPr>
              <a:t>.</a:t>
            </a:r>
          </a:p>
          <a:p>
            <a:endParaRPr lang="en-US" sz="2000" dirty="0">
              <a:latin typeface="Century Schoolbook" panose="02040604050505020304" pitchFamily="18" charset="0"/>
            </a:endParaRPr>
          </a:p>
          <a:p>
            <a:r>
              <a:rPr lang="en-US" sz="2000" dirty="0">
                <a:latin typeface="Century Schoolbook" panose="02040604050505020304" pitchFamily="18" charset="0"/>
              </a:rPr>
              <a:t>In Meditation I, Descartes progresses through three ‘waves of doubt’.</a:t>
            </a:r>
          </a:p>
          <a:p>
            <a:endParaRPr lang="en-US" sz="2000" dirty="0">
              <a:latin typeface="Century Schoolbook" panose="02040604050505020304" pitchFamily="18" charset="0"/>
            </a:endParaRPr>
          </a:p>
          <a:p>
            <a:r>
              <a:rPr lang="en-US" sz="2000" dirty="0">
                <a:latin typeface="Century Schoolbook" panose="02040604050505020304" pitchFamily="18" charset="0"/>
              </a:rPr>
              <a:t>In his 3</a:t>
            </a:r>
            <a:r>
              <a:rPr lang="en-US" sz="2000" baseline="30000" dirty="0">
                <a:latin typeface="Century Schoolbook" panose="02040604050505020304" pitchFamily="18" charset="0"/>
              </a:rPr>
              <a:t>rd</a:t>
            </a:r>
            <a:r>
              <a:rPr lang="en-US" sz="2000" dirty="0">
                <a:latin typeface="Century Schoolbook" panose="02040604050505020304" pitchFamily="18" charset="0"/>
              </a:rPr>
              <a:t> wave of doubt, Descartes asks what he can know if he were being deceived by an evil demon.</a:t>
            </a:r>
          </a:p>
          <a:p>
            <a:endParaRPr lang="en-US" sz="2000" dirty="0">
              <a:latin typeface="Century Schoolbook" panose="02040604050505020304" pitchFamily="18" charset="0"/>
            </a:endParaRPr>
          </a:p>
          <a:p>
            <a:r>
              <a:rPr lang="en-US" sz="2000" dirty="0">
                <a:latin typeface="Century Schoolbook" panose="02040604050505020304" pitchFamily="18" charset="0"/>
              </a:rPr>
              <a:t>Despite all of his doubts, he determines that he cannot doubt that he is thinking.</a:t>
            </a:r>
          </a:p>
          <a:p>
            <a:pPr lvl="1"/>
            <a:r>
              <a:rPr lang="en-US" sz="1600" u="sng" dirty="0">
                <a:latin typeface="Century Schoolbook" panose="02040604050505020304" pitchFamily="18" charset="0"/>
              </a:rPr>
              <a:t>‘Think’ </a:t>
            </a:r>
            <a:r>
              <a:rPr lang="en-US" sz="1600" dirty="0">
                <a:latin typeface="Century Schoolbook" panose="02040604050505020304" pitchFamily="18" charset="0"/>
              </a:rPr>
              <a:t>=  doubt, understand, affirm, deny, want, refuse, and also imagine and sense</a:t>
            </a:r>
          </a:p>
          <a:p>
            <a:pPr lvl="1"/>
            <a:endParaRPr lang="en-US" sz="1600" dirty="0">
              <a:latin typeface="Century Schoolbook" panose="02040604050505020304" pitchFamily="18" charset="0"/>
            </a:endParaRPr>
          </a:p>
          <a:p>
            <a:r>
              <a:rPr lang="en-US" sz="2000" dirty="0">
                <a:latin typeface="Century Schoolbook" panose="02040604050505020304" pitchFamily="18" charset="0"/>
              </a:rPr>
              <a:t>‘I think’ is the first certainty.</a:t>
            </a:r>
          </a:p>
          <a:p>
            <a:endParaRPr lang="en-US" sz="2000" dirty="0">
              <a:latin typeface="Century Schoolbook" panose="02040604050505020304" pitchFamily="18" charset="0"/>
            </a:endParaRPr>
          </a:p>
          <a:p>
            <a:r>
              <a:rPr lang="en-US" sz="2000" dirty="0">
                <a:latin typeface="Century Schoolbook" panose="02040604050505020304" pitchFamily="18" charset="0"/>
              </a:rPr>
              <a:t>He asks: What am I? I am a thing that thinks. I cannot doubt this.</a:t>
            </a:r>
          </a:p>
          <a:p>
            <a:endParaRPr lang="en-US" sz="2000" dirty="0">
              <a:latin typeface="Century Schoolbook" panose="02040604050505020304" pitchFamily="18" charset="0"/>
            </a:endParaRPr>
          </a:p>
          <a:p>
            <a:r>
              <a:rPr lang="en-US" sz="2000" dirty="0">
                <a:latin typeface="Century Schoolbook" panose="02040604050505020304" pitchFamily="18" charset="0"/>
              </a:rPr>
              <a:t>I can doubt whether I have a body</a:t>
            </a:r>
          </a:p>
          <a:p>
            <a:pPr lvl="1"/>
            <a:r>
              <a:rPr lang="en-US" sz="1800" dirty="0">
                <a:latin typeface="Century Schoolbook" panose="02040604050505020304" pitchFamily="18" charset="0"/>
              </a:rPr>
              <a:t>So my existence doesn’t depend on whether or not I have a body.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850"/>
            <a:ext cx="12192000" cy="583406"/>
          </a:xfrm>
        </p:spPr>
        <p:txBody>
          <a:bodyPr>
            <a:noAutofit/>
          </a:bodyPr>
          <a:lstStyle/>
          <a:p>
            <a:pPr algn="ctr"/>
            <a:r>
              <a:rPr lang="en-US" sz="3100" u="sng" dirty="0">
                <a:latin typeface="Century Schoolbook" panose="02040604050505020304" pitchFamily="18" charset="0"/>
              </a:rPr>
              <a:t>Descartes Theory of Rational Intuition (Clear and Distinct Ideas)</a:t>
            </a:r>
            <a:endParaRPr lang="en-US" sz="3100" i="1" u="sng" dirty="0">
              <a:latin typeface="Century Schoolbook" panose="02040604050505020304" pitchFamily="18" charset="0"/>
            </a:endParaRPr>
          </a:p>
        </p:txBody>
      </p:sp>
      <p:sp>
        <p:nvSpPr>
          <p:cNvPr id="3" name="Content Placeholder 2"/>
          <p:cNvSpPr>
            <a:spLocks noGrp="1"/>
          </p:cNvSpPr>
          <p:nvPr>
            <p:ph idx="1"/>
          </p:nvPr>
        </p:nvSpPr>
        <p:spPr>
          <a:xfrm>
            <a:off x="219074" y="729456"/>
            <a:ext cx="11801475" cy="5766594"/>
          </a:xfrm>
        </p:spPr>
        <p:txBody>
          <a:bodyPr>
            <a:noAutofit/>
          </a:bodyPr>
          <a:lstStyle/>
          <a:p>
            <a:r>
              <a:rPr lang="en-GB" sz="1800" dirty="0">
                <a:latin typeface="Century Schoolbook" panose="02040604050505020304" pitchFamily="18" charset="0"/>
                <a:ea typeface="Times New Roman" pitchFamily="-1" charset="0"/>
                <a:cs typeface="Times New Roman" pitchFamily="-1" charset="0"/>
              </a:rPr>
              <a:t>On the </a:t>
            </a:r>
            <a:r>
              <a:rPr lang="en-GB" sz="1800" i="1" dirty="0">
                <a:latin typeface="Century Schoolbook" panose="02040604050505020304" pitchFamily="18" charset="0"/>
                <a:ea typeface="Times New Roman" pitchFamily="-1" charset="0"/>
                <a:cs typeface="Times New Roman" pitchFamily="-1" charset="0"/>
              </a:rPr>
              <a:t>cogito</a:t>
            </a:r>
            <a:r>
              <a:rPr lang="en-GB" sz="1800" dirty="0">
                <a:latin typeface="Century Schoolbook" panose="02040604050505020304" pitchFamily="18" charset="0"/>
                <a:ea typeface="Times New Roman" pitchFamily="-1" charset="0"/>
                <a:cs typeface="Times New Roman" pitchFamily="-1" charset="0"/>
              </a:rPr>
              <a:t>: ‘In this first item of knowledge there is simply a clear and distinct perception of what I am asserting’ </a:t>
            </a:r>
          </a:p>
          <a:p>
            <a:pPr lvl="1"/>
            <a:r>
              <a:rPr lang="en-GB" sz="1600" i="1" dirty="0">
                <a:latin typeface="Century Schoolbook" panose="02040604050505020304" pitchFamily="18" charset="0"/>
                <a:ea typeface="Times New Roman" pitchFamily="-1" charset="0"/>
                <a:cs typeface="Times New Roman" pitchFamily="-1" charset="0"/>
              </a:rPr>
              <a:t>While thinking it</a:t>
            </a:r>
            <a:r>
              <a:rPr lang="en-GB" sz="1600" dirty="0">
                <a:latin typeface="Century Schoolbook" panose="02040604050505020304" pitchFamily="18" charset="0"/>
                <a:ea typeface="Times New Roman" pitchFamily="-1" charset="0"/>
                <a:cs typeface="Times New Roman" pitchFamily="-1" charset="0"/>
              </a:rPr>
              <a:t>, I cannot doubt it. </a:t>
            </a:r>
          </a:p>
          <a:p>
            <a:pPr lvl="1"/>
            <a:endParaRPr lang="en-GB" sz="1600" dirty="0">
              <a:latin typeface="Century Schoolbook" panose="02040604050505020304" pitchFamily="18" charset="0"/>
              <a:ea typeface="Times New Roman" pitchFamily="-1" charset="0"/>
              <a:cs typeface="Times New Roman" pitchFamily="-1" charset="0"/>
            </a:endParaRPr>
          </a:p>
          <a:p>
            <a:pPr lvl="0"/>
            <a:r>
              <a:rPr lang="en-GB" sz="1800" dirty="0">
                <a:latin typeface="Century Schoolbook" panose="02040604050505020304" pitchFamily="18" charset="0"/>
              </a:rPr>
              <a:t>If clarity and distinctness do not guarantee truth, then I cannot know that I exist.</a:t>
            </a:r>
          </a:p>
          <a:p>
            <a:pPr lvl="0"/>
            <a:endParaRPr lang="en-GB" sz="1800" dirty="0">
              <a:latin typeface="Century Schoolbook" panose="02040604050505020304" pitchFamily="18" charset="0"/>
            </a:endParaRPr>
          </a:p>
          <a:p>
            <a:pPr lvl="0"/>
            <a:r>
              <a:rPr lang="en-GB" sz="1800" dirty="0">
                <a:latin typeface="Century Schoolbook" panose="02040604050505020304" pitchFamily="18" charset="0"/>
              </a:rPr>
              <a:t>I do know that I exist.</a:t>
            </a:r>
          </a:p>
          <a:p>
            <a:pPr lvl="0"/>
            <a:endParaRPr lang="en-GB" sz="1800" dirty="0">
              <a:latin typeface="Century Schoolbook" panose="02040604050505020304" pitchFamily="18" charset="0"/>
            </a:endParaRPr>
          </a:p>
          <a:p>
            <a:r>
              <a:rPr lang="en-GB" sz="1800" dirty="0">
                <a:latin typeface="Century Schoolbook" panose="02040604050505020304" pitchFamily="18" charset="0"/>
              </a:rPr>
              <a:t>Therefore, </a:t>
            </a:r>
            <a:r>
              <a:rPr lang="en-GB" sz="1800" i="1" dirty="0">
                <a:latin typeface="Century Schoolbook" panose="02040604050505020304" pitchFamily="18" charset="0"/>
              </a:rPr>
              <a:t>‘as a general rule… </a:t>
            </a:r>
            <a:r>
              <a:rPr lang="en-US" sz="1800" i="1" dirty="0">
                <a:latin typeface="Century Schoolbook" panose="02040604050505020304" pitchFamily="18" charset="0"/>
              </a:rPr>
              <a:t>whatever I perceive very clearly and distinctly is true.’</a:t>
            </a:r>
          </a:p>
          <a:p>
            <a:pPr lvl="1"/>
            <a:r>
              <a:rPr lang="en-GB" sz="1600" dirty="0">
                <a:latin typeface="Century Schoolbook" panose="02040604050505020304" pitchFamily="18" charset="0"/>
              </a:rPr>
              <a:t>An idea is clear ‘when it is present and accessible to the attentive mind – just as we say that we see something clearly when it is present to the eye’s gaze and stimulates it with a sufficient degree of strength and accessibility.’</a:t>
            </a:r>
          </a:p>
          <a:p>
            <a:pPr lvl="1"/>
            <a:r>
              <a:rPr lang="en-GB" sz="1600" dirty="0">
                <a:latin typeface="Century Schoolbook" panose="02040604050505020304" pitchFamily="18" charset="0"/>
              </a:rPr>
              <a:t>An idea is distinct if it is clear and ‘it is so sharply separated from all other ideas that every part of it is clear’. </a:t>
            </a:r>
          </a:p>
          <a:p>
            <a:pPr lvl="1"/>
            <a:r>
              <a:rPr lang="en-GB" sz="1600" dirty="0">
                <a:latin typeface="Century Schoolbook" panose="02040604050505020304" pitchFamily="18" charset="0"/>
              </a:rPr>
              <a:t>Analogy with vision: truths revealed by ‘the natural light’.</a:t>
            </a:r>
          </a:p>
          <a:p>
            <a:endParaRPr lang="en-US" sz="1800" dirty="0">
              <a:latin typeface="Century Schoolbook" panose="02040604050505020304" pitchFamily="18" charset="0"/>
            </a:endParaRPr>
          </a:p>
          <a:p>
            <a:r>
              <a:rPr lang="en-US" sz="2000" dirty="0">
                <a:latin typeface="Century Schoolbook" panose="02040604050505020304" pitchFamily="18" charset="0"/>
              </a:rPr>
              <a:t>Clear and distinct ideas must be true (at the time one thinks them)</a:t>
            </a:r>
          </a:p>
          <a:p>
            <a:pPr lvl="1"/>
            <a:r>
              <a:rPr lang="en-US" sz="1800" dirty="0">
                <a:latin typeface="Century Schoolbook" panose="02040604050505020304" pitchFamily="18" charset="0"/>
              </a:rPr>
              <a:t>Thinking makes them true, e.g. ‘I think’</a:t>
            </a:r>
          </a:p>
          <a:p>
            <a:pPr lvl="1"/>
            <a:r>
              <a:rPr lang="en-US" sz="1800" dirty="0">
                <a:latin typeface="Century Schoolbook" panose="02040604050505020304" pitchFamily="18" charset="0"/>
              </a:rPr>
              <a:t>We recognize their necessary truth, e.g. ‘2 + 2 = 4’</a:t>
            </a:r>
          </a:p>
        </p:txBody>
      </p:sp>
    </p:spTree>
    <p:extLst>
      <p:ext uri="{BB962C8B-B14F-4D97-AF65-F5344CB8AC3E}">
        <p14:creationId xmlns:p14="http://schemas.microsoft.com/office/powerpoint/2010/main" val="277483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hume's fork">
            <a:extLst>
              <a:ext uri="{FF2B5EF4-FFF2-40B4-BE49-F238E27FC236}">
                <a16:creationId xmlns:a16="http://schemas.microsoft.com/office/drawing/2014/main" id="{15BFAE0C-65E7-47D4-81DA-F4CC59CF3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0590179">
            <a:off x="7190490" y="3218527"/>
            <a:ext cx="3428396" cy="342839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Hume (Empiricist)’s fork</a:t>
            </a:r>
          </a:p>
        </p:txBody>
      </p:sp>
      <p:sp>
        <p:nvSpPr>
          <p:cNvPr id="3" name="Content Placeholder 2"/>
          <p:cNvSpPr>
            <a:spLocks noGrp="1"/>
          </p:cNvSpPr>
          <p:nvPr>
            <p:ph idx="1"/>
          </p:nvPr>
        </p:nvSpPr>
        <p:spPr>
          <a:xfrm>
            <a:off x="400050" y="1253331"/>
            <a:ext cx="11487150" cy="4351338"/>
          </a:xfrm>
        </p:spPr>
        <p:txBody>
          <a:bodyPr>
            <a:normAutofit fontScale="92500" lnSpcReduction="10000"/>
          </a:bodyPr>
          <a:lstStyle/>
          <a:p>
            <a:r>
              <a:rPr lang="en-US" dirty="0">
                <a:latin typeface="Century Schoolbook" panose="02040604050505020304" pitchFamily="18" charset="0"/>
              </a:rPr>
              <a:t>We can only know two types of claim: relations of ideas and matters of fact</a:t>
            </a:r>
          </a:p>
          <a:p>
            <a:endParaRPr lang="en-US" dirty="0">
              <a:latin typeface="Century Schoolbook" panose="02040604050505020304" pitchFamily="18" charset="0"/>
            </a:endParaRPr>
          </a:p>
          <a:p>
            <a:r>
              <a:rPr lang="en-US" dirty="0">
                <a:latin typeface="Century Schoolbook" panose="02040604050505020304" pitchFamily="18" charset="0"/>
              </a:rPr>
              <a:t>Relations of ideas</a:t>
            </a:r>
          </a:p>
          <a:p>
            <a:pPr lvl="1"/>
            <a:r>
              <a:rPr lang="en-US" dirty="0">
                <a:latin typeface="Century Schoolbook" panose="02040604050505020304" pitchFamily="18" charset="0"/>
              </a:rPr>
              <a:t>Discovered purely by thinking, so a priori</a:t>
            </a:r>
          </a:p>
          <a:p>
            <a:pPr lvl="1"/>
            <a:r>
              <a:rPr lang="en-US" dirty="0">
                <a:latin typeface="Century Schoolbook" panose="02040604050505020304" pitchFamily="18" charset="0"/>
              </a:rPr>
              <a:t>Intuitively or demonstratively certain, based on contradiction and deduction</a:t>
            </a:r>
          </a:p>
          <a:p>
            <a:pPr lvl="1"/>
            <a:r>
              <a:rPr lang="en-US" dirty="0">
                <a:latin typeface="Century Schoolbook" panose="02040604050505020304" pitchFamily="18" charset="0"/>
              </a:rPr>
              <a:t>What counts? Empiricists: analytic truths</a:t>
            </a:r>
          </a:p>
          <a:p>
            <a:pPr lvl="1"/>
            <a:endParaRPr lang="en-US" dirty="0">
              <a:latin typeface="Century Schoolbook" panose="02040604050505020304" pitchFamily="18" charset="0"/>
            </a:endParaRPr>
          </a:p>
          <a:p>
            <a:r>
              <a:rPr lang="en-US" dirty="0">
                <a:latin typeface="Century Schoolbook" panose="02040604050505020304" pitchFamily="18" charset="0"/>
              </a:rPr>
              <a:t>Matters of fact</a:t>
            </a:r>
          </a:p>
          <a:p>
            <a:pPr lvl="1"/>
            <a:r>
              <a:rPr lang="en-US" dirty="0">
                <a:latin typeface="Century Schoolbook" panose="02040604050505020304" pitchFamily="18" charset="0"/>
              </a:rPr>
              <a:t>About what exists and is the case</a:t>
            </a:r>
          </a:p>
          <a:p>
            <a:pPr lvl="1"/>
            <a:r>
              <a:rPr lang="en-US" dirty="0">
                <a:latin typeface="Century Schoolbook" panose="02040604050505020304" pitchFamily="18" charset="0"/>
              </a:rPr>
              <a:t>Requires sense experience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TotalTime>
  <Words>6534</Words>
  <Application>Microsoft Office PowerPoint</Application>
  <PresentationFormat>Widescreen</PresentationFormat>
  <Paragraphs>731</Paragraphs>
  <Slides>50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50</vt:i4>
      </vt:variant>
    </vt:vector>
  </HeadingPairs>
  <TitlesOfParts>
    <vt:vector size="55" baseType="lpstr">
      <vt:lpstr>Arial</vt:lpstr>
      <vt:lpstr>Calibri</vt:lpstr>
      <vt:lpstr>Calibri Light</vt:lpstr>
      <vt:lpstr>Century Schoolbook</vt:lpstr>
      <vt:lpstr>Office Theme</vt:lpstr>
      <vt:lpstr>PowerPoint Presentation</vt:lpstr>
      <vt:lpstr>Key terms</vt:lpstr>
      <vt:lpstr>Rationalism v. empiricism</vt:lpstr>
      <vt:lpstr>Necessary and contingent truth</vt:lpstr>
      <vt:lpstr>Is mathematics analytic?</vt:lpstr>
      <vt:lpstr>Descartes (Rationalist)</vt:lpstr>
      <vt:lpstr>Descartes (Rationalist)’s Cogito</vt:lpstr>
      <vt:lpstr>Descartes Theory of Rational Intuition (Clear and Distinct Ideas)</vt:lpstr>
      <vt:lpstr>Hume (Empiricist)’s fork</vt:lpstr>
      <vt:lpstr>Hume (Empiricist)’s fork</vt:lpstr>
      <vt:lpstr>‘Innatism’ about knowledge</vt:lpstr>
      <vt:lpstr>Plato (Innatist)’s Meno/Slave Boy</vt:lpstr>
      <vt:lpstr>Leibniz (Innatist) on necessary truths</vt:lpstr>
      <vt:lpstr>Innatism: Experience triggers innate knowledge</vt:lpstr>
      <vt:lpstr>Innatism vs empiricism</vt:lpstr>
      <vt:lpstr>PowerPoint Presentation</vt:lpstr>
      <vt:lpstr>Locke (Empiricist) vs Innate Ideas</vt:lpstr>
      <vt:lpstr>Locke (Empiricist) vs Innate Ideas</vt:lpstr>
      <vt:lpstr>Leibniz (Innatist)’s defence against Locke</vt:lpstr>
      <vt:lpstr>Leibniz (Innatist)’s defence against Locke</vt:lpstr>
      <vt:lpstr>Locke (Empiricist) vs Innate Concepts</vt:lpstr>
      <vt:lpstr>Locke (Empiricist) vs Innate Concepts</vt:lpstr>
      <vt:lpstr>Empiricists: Mind as tabula rasa</vt:lpstr>
      <vt:lpstr>Empiricists: Mind as tabula rasa</vt:lpstr>
      <vt:lpstr>Empiricists: Mind as tabula rasa</vt:lpstr>
      <vt:lpstr>Empiricists: Mind as tabula rasa</vt:lpstr>
      <vt:lpstr>Empiricists: Mind as tabula rasa</vt:lpstr>
      <vt:lpstr>Descartes (Innatist): The trademark argument</vt:lpstr>
      <vt:lpstr>Descartes (Innatist): The trademark argument</vt:lpstr>
      <vt:lpstr>Descartes (Innatist): The trademark argument</vt:lpstr>
      <vt:lpstr>Descartes (Innatist): The trademark argument</vt:lpstr>
      <vt:lpstr>Descartes (Innatist): The trademark argument</vt:lpstr>
      <vt:lpstr>Descartes (Innatist): The trademark argument</vt:lpstr>
      <vt:lpstr>Descartes (Rationalist)’s Cosmological Argument</vt:lpstr>
      <vt:lpstr>Descartes (Rationalist)’s Cosmological Argument</vt:lpstr>
      <vt:lpstr>Descartes (Rationalist)’s Cosmological Argument</vt:lpstr>
      <vt:lpstr>Descartes (Rationalist)’s Cosmological Argument</vt:lpstr>
      <vt:lpstr>Descartes (Rationalist)’s Cosmological Argument</vt:lpstr>
      <vt:lpstr>Descartes (Rationalist)’s Cosmological Argument</vt:lpstr>
      <vt:lpstr>Descartes (Rationalist)’s Cosmological Argument</vt:lpstr>
      <vt:lpstr>Descartes (Rationalist)’s Cosmological Argument</vt:lpstr>
      <vt:lpstr>Descartes (Rationalist)’s Ontological Argument</vt:lpstr>
      <vt:lpstr>Descartes (Rationalist)’s Ontological Argument</vt:lpstr>
      <vt:lpstr>Descartes (Rationalist)’s Ontological Argument</vt:lpstr>
      <vt:lpstr>Descartes (Rationalist)’s Concept of a Physical Object</vt:lpstr>
      <vt:lpstr>Descartes (Rationalist)’s Physical Objects are Possible</vt:lpstr>
      <vt:lpstr>Descartes (Rationalist)’s Proof of an External World</vt:lpstr>
      <vt:lpstr>Descartes (Rationalist)’s Proof of an External World</vt:lpstr>
      <vt:lpstr>Descartes (Rationalist)’s Proof of an External World</vt:lpstr>
      <vt:lpstr>Descartes (Rationalist)’s Proof of an External World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3</cp:revision>
  <dcterms:created xsi:type="dcterms:W3CDTF">2021-02-08T12:07:37Z</dcterms:created>
  <dcterms:modified xsi:type="dcterms:W3CDTF">2022-11-23T10:39:24Z</dcterms:modified>
</cp:coreProperties>
</file>