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7" r:id="rId2"/>
    <p:sldId id="261" r:id="rId3"/>
    <p:sldId id="258" r:id="rId4"/>
    <p:sldId id="262" r:id="rId5"/>
    <p:sldId id="259" r:id="rId6"/>
    <p:sldId id="263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6600CC"/>
    <a:srgbClr val="66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38" autoAdjust="0"/>
    <p:restoredTop sz="94660"/>
  </p:normalViewPr>
  <p:slideViewPr>
    <p:cSldViewPr>
      <p:cViewPr varScale="1">
        <p:scale>
          <a:sx n="91" d="100"/>
          <a:sy n="91" d="100"/>
        </p:scale>
        <p:origin x="1230" y="84"/>
      </p:cViewPr>
      <p:guideLst>
        <p:guide orient="horz" pos="768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2289890E-57A1-4EC2-ABAD-F540416C51E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403CA218-6452-42FC-A342-F6E1E937375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E3F5E2-4C74-471C-A64E-E9B61BD7021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458D35-ED68-44A4-8805-9FCEE37278E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1653BA-C2F2-47EE-809C-86807A7EACA7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40A558-DEA1-4481-B1E4-CF8FB23C7F2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5AF3B-1469-4F36-B456-2351FB3DED6A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8A79B4-2D14-4AEA-830B-574568E911CC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53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242B85-5BF3-44D3-8B0D-042C785DAB3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BB1B7A-C048-4703-B298-B4EE45F1C8FA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5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80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484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404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245225"/>
            <a:ext cx="2971800" cy="476250"/>
          </a:xfrm>
        </p:spPr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00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66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04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2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6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22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4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63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latin typeface="+mn-lt"/>
              </a:defRPr>
            </a:lvl1pPr>
          </a:lstStyle>
          <a:p>
            <a:r>
              <a:rPr lang="en-US" altLang="en-US"/>
              <a:t>© Pearson Education Limited</a:t>
            </a:r>
            <a:r>
              <a:rPr lang="en-GB" altLang="en-US"/>
              <a:t> 2004</a:t>
            </a:r>
            <a:endParaRPr lang="en-US" altLang="en-US"/>
          </a:p>
          <a:p>
            <a:pPr algn="ctr"/>
            <a:endParaRPr lang="en-GB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287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b="1">
                <a:latin typeface="Times New Roman" panose="02020603050405020304" pitchFamily="18" charset="0"/>
              </a:defRPr>
            </a:lvl1pPr>
          </a:lstStyle>
          <a:p>
            <a:r>
              <a:rPr lang="en-GB" altLang="en-US"/>
              <a:t>Exploring Science 7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15000" y="6245225"/>
            <a:ext cx="2971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>
                <a:latin typeface="Times New Roman" panose="02020603050405020304" pitchFamily="18" charset="0"/>
                <a:cs typeface="+mn-cs"/>
              </a:defRPr>
            </a:lvl1pPr>
          </a:lstStyle>
          <a:p>
            <a:pPr algn="r"/>
            <a:r>
              <a:rPr lang="en-US" altLang="en-US">
                <a:latin typeface="+mn-lt"/>
              </a:rPr>
              <a:t>© Pearson Education Limited</a:t>
            </a:r>
            <a:r>
              <a:rPr lang="en-GB" altLang="en-US">
                <a:latin typeface="+mn-lt"/>
              </a:rPr>
              <a:t> 2004</a:t>
            </a:r>
            <a:endParaRPr lang="en-US" altLang="en-US">
              <a:latin typeface="+mn-lt"/>
            </a:endParaRPr>
          </a:p>
          <a:p>
            <a:endParaRPr lang="en-GB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If you put a drop of coloured liquid into a glass of cold water and leave it to stand </a:t>
            </a:r>
            <a:r>
              <a:rPr lang="en-US" altLang="en-US" sz="3000" i="1">
                <a:solidFill>
                  <a:srgbClr val="000000"/>
                </a:solidFill>
                <a:cs typeface="Times New Roman" panose="02020603050405020304" pitchFamily="18" charset="0"/>
              </a:rPr>
              <a:t>without stirring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, what will happen to the colour?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float on the surface.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spread out in the water within a second 	or two.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sink to the bottom and never spread 	out.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spread out in the water very slowly.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48133" name="Text Box 307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1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If you put a drop of coloured liquid into a glass of cold water and leave it to stand </a:t>
            </a:r>
            <a:r>
              <a:rPr lang="en-US" altLang="en-US" sz="3000" i="1">
                <a:solidFill>
                  <a:srgbClr val="000000"/>
                </a:solidFill>
                <a:cs typeface="Times New Roman" panose="02020603050405020304" pitchFamily="18" charset="0"/>
              </a:rPr>
              <a:t>without stirring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, what will happen to the colour?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float on the surface.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spread out in the water within a second 	or two.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3000">
                <a:solidFill>
                  <a:srgbClr val="000000"/>
                </a:solidFill>
                <a:cs typeface="Times New Roman" panose="02020603050405020304" pitchFamily="18" charset="0"/>
              </a:rPr>
              <a:t>	It will sink to the bottom and never spread 	out.</a:t>
            </a:r>
            <a:endParaRPr lang="en-US" altLang="en-US" sz="30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spcBef>
                <a:spcPct val="15000"/>
              </a:spcBef>
              <a:buFontTx/>
              <a:buNone/>
              <a:tabLst>
                <a:tab pos="900113" algn="l"/>
              </a:tabLst>
            </a:pPr>
            <a:r>
              <a:rPr lang="en-US" altLang="en-US" sz="3000" b="1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3000" b="1">
                <a:solidFill>
                  <a:srgbClr val="6600CC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3000">
                <a:solidFill>
                  <a:srgbClr val="6600CC"/>
                </a:solidFill>
                <a:cs typeface="Times New Roman" panose="02020603050405020304" pitchFamily="18" charset="0"/>
              </a:rPr>
              <a:t>	It will spread out in the water very slowly.</a:t>
            </a:r>
            <a:endParaRPr lang="en-US" altLang="en-US" sz="3000" b="1">
              <a:solidFill>
                <a:srgbClr val="6600CC"/>
              </a:solidFill>
              <a:cs typeface="Times New Roman" panose="02020603050405020304" pitchFamily="18" charset="0"/>
            </a:endParaRP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A smell can spread across a room even if there are no air currents. This is called: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convection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diffusion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contraction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distraction.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A smell can spread across a room even if there are no air currents. This is called: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convection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diffusion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contraction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distraction.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0535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How fast do things spread out in liquids compared to gases?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spread out faster in liquids.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spread out faster in gases.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spread out at exactly the same 	speed.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do not spread out in liquids at all.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4391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642350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How fast do things spread out in liquids compared to gases?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spread out faster in liquids.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rgbClr val="6600CC"/>
                </a:solidFill>
                <a:cs typeface="Times New Roman" panose="02020603050405020304" pitchFamily="18" charset="0"/>
              </a:rPr>
              <a:t>B</a:t>
            </a:r>
            <a:r>
              <a:rPr lang="en-US" altLang="en-US">
                <a:solidFill>
                  <a:srgbClr val="6600CC"/>
                </a:solidFill>
                <a:cs typeface="Times New Roman" panose="02020603050405020304" pitchFamily="18" charset="0"/>
              </a:rPr>
              <a:t>	They spread out faster in gases.</a:t>
            </a:r>
            <a:endParaRPr lang="en-US" altLang="en-US" b="1">
              <a:solidFill>
                <a:srgbClr val="6600CC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spread out at exactly the same 	speed.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>
                <a:solidFill>
                  <a:srgbClr val="000000"/>
                </a:solidFill>
                <a:cs typeface="Times New Roman" panose="02020603050405020304" pitchFamily="18" charset="0"/>
              </a:rPr>
              <a:t>	They do not spread out in liquids at all.</a:t>
            </a:r>
            <a:endParaRPr lang="en-US" altLang="en-US" b="1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713788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If you put some sugar into cold water and leave it without stirring, the sugar will eventually dissolve and mix with the water. This happens because: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particles are extremely small.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sugar particles are bigger than water 	particles.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water particles are bigger than sugar 	particles.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D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particles in a liquid are always moving around.</a:t>
            </a:r>
            <a:endParaRPr lang="en-GB" altLang="en-US" sz="290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</a:t>
            </a:r>
            <a:endParaRPr lang="en-US" altLang="en-US" b="1"/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600200"/>
            <a:ext cx="8713788" cy="4133850"/>
          </a:xfrm>
          <a:noFill/>
          <a:ln/>
          <a:extLs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4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If you put some sugar into cold water and leave it without stirring, the sugar will eventually dissolve and mix with the water. This happens because: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A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particles are extremely small.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B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sugar particles are bigger than water 	particles.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000000"/>
                </a:solidFill>
                <a:cs typeface="Times New Roman" panose="02020603050405020304" pitchFamily="18" charset="0"/>
              </a:rPr>
              <a:t>	C</a:t>
            </a:r>
            <a:r>
              <a:rPr lang="en-US" altLang="en-US" sz="2900">
                <a:solidFill>
                  <a:srgbClr val="000000"/>
                </a:solidFill>
                <a:cs typeface="Times New Roman" panose="02020603050405020304" pitchFamily="18" charset="0"/>
              </a:rPr>
              <a:t>	water particles are bigger than sugar 	particles.</a:t>
            </a:r>
            <a:endParaRPr lang="en-US" altLang="en-US" sz="2900" b="1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marL="449263" indent="-449263">
              <a:buFontTx/>
              <a:buNone/>
              <a:tabLst>
                <a:tab pos="900113" algn="l"/>
              </a:tabLst>
            </a:pPr>
            <a:r>
              <a:rPr lang="en-US" altLang="en-US" sz="2900" b="1">
                <a:solidFill>
                  <a:srgbClr val="34217B"/>
                </a:solidFill>
                <a:cs typeface="Times New Roman" panose="02020603050405020304" pitchFamily="18" charset="0"/>
              </a:rPr>
              <a:t>	</a:t>
            </a:r>
            <a:r>
              <a:rPr lang="en-US" altLang="en-US" sz="2900" b="1">
                <a:solidFill>
                  <a:srgbClr val="6600CC"/>
                </a:solidFill>
                <a:cs typeface="Times New Roman" panose="02020603050405020304" pitchFamily="18" charset="0"/>
              </a:rPr>
              <a:t>D</a:t>
            </a:r>
            <a:r>
              <a:rPr lang="en-US" altLang="en-US" sz="2900">
                <a:solidFill>
                  <a:srgbClr val="6600CC"/>
                </a:solidFill>
                <a:cs typeface="Times New Roman" panose="02020603050405020304" pitchFamily="18" charset="0"/>
              </a:rPr>
              <a:t>	particles in a liquid are always moving around.</a:t>
            </a:r>
            <a:endParaRPr lang="en-GB" altLang="en-US" sz="2900">
              <a:solidFill>
                <a:srgbClr val="6600CC"/>
              </a:solidFill>
              <a:cs typeface="Times New Roman" panose="02020603050405020304" pitchFamily="18" charset="0"/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8642350" cy="1008063"/>
          </a:xfrm>
        </p:spPr>
        <p:txBody>
          <a:bodyPr/>
          <a:lstStyle/>
          <a:p>
            <a:r>
              <a:rPr lang="en-GB" altLang="en-US" b="1"/>
              <a:t>Quick Quiz answers</a:t>
            </a:r>
            <a:endParaRPr lang="en-US" altLang="en-US" b="1"/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468313" y="2708275"/>
            <a:ext cx="8064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546</Words>
  <Application>Microsoft Office PowerPoint</Application>
  <PresentationFormat>On-screen Show (4:3)</PresentationFormat>
  <Paragraphs>56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Custom Design</vt:lpstr>
      <vt:lpstr>Quick Quiz</vt:lpstr>
      <vt:lpstr>Quick Quiz answers</vt:lpstr>
      <vt:lpstr>Quick Quiz</vt:lpstr>
      <vt:lpstr>Quick Quiz answers</vt:lpstr>
      <vt:lpstr>Quick Quiz</vt:lpstr>
      <vt:lpstr>Quick Quiz answers</vt:lpstr>
      <vt:lpstr>Quick Quiz</vt:lpstr>
      <vt:lpstr>Quick Quiz answers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9L Pressure and moments</dc:title>
  <dc:creator>Samantha Hall</dc:creator>
  <cp:lastModifiedBy>Lesley Wood</cp:lastModifiedBy>
  <cp:revision>103</cp:revision>
  <dcterms:created xsi:type="dcterms:W3CDTF">2003-07-11T12:20:36Z</dcterms:created>
  <dcterms:modified xsi:type="dcterms:W3CDTF">2021-05-12T09:20:40Z</dcterms:modified>
</cp:coreProperties>
</file>