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65" r:id="rId3"/>
    <p:sldId id="271" r:id="rId4"/>
    <p:sldId id="272" r:id="rId5"/>
    <p:sldId id="277" r:id="rId6"/>
    <p:sldId id="275" r:id="rId7"/>
    <p:sldId id="276" r:id="rId8"/>
    <p:sldId id="282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18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99C4A-4536-41F7-B72C-CC1DC8E0A504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4F347-BA4A-4EDF-9426-31978D0E6A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92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going</a:t>
            </a:r>
            <a:r>
              <a:rPr lang="en-GB" baseline="0" dirty="0" smtClean="0"/>
              <a:t> to figure our thermal decomposition.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B1E64-6DB7-447C-93D3-FF9E73CC4C5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87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65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00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34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55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28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5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03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86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62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19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97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D0D55-69F0-4139-A8E7-A9F833414DE9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B8C1B-3337-47BB-8A05-E1EED98D1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0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949" y="659069"/>
            <a:ext cx="12035859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 </a:t>
            </a:r>
            <a:r>
              <a:rPr lang="en-US" sz="115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Reactions</a:t>
            </a:r>
          </a:p>
          <a:p>
            <a:pPr algn="ctr"/>
            <a:r>
              <a:rPr lang="en-US" sz="115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</a:t>
            </a:r>
            <a:endParaRPr lang="en-US" sz="115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12" descr="http://photos2.demandstudios.com/DM-Resize/s3.amazonaws.com%2Fphotography.prod.demandstudios.com%2F2e08a7fa-b44b-48b9-abd8-808dfcf6f23d.jpg?w=640&amp;h=10000&amp;keep_ratio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159" y="4124863"/>
            <a:ext cx="3310795" cy="2203748"/>
          </a:xfrm>
          <a:prstGeom prst="rect">
            <a:avLst/>
          </a:prstGeom>
          <a:noFill/>
        </p:spPr>
      </p:pic>
      <p:pic>
        <p:nvPicPr>
          <p:cNvPr id="4" name="Picture 16" descr="http://i.kinja-img.com/gawker-media/image/upload/s--MjYSDMBS--/19aanrziuk65t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2033" y="4124863"/>
            <a:ext cx="3917775" cy="22037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8710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908050"/>
            <a:ext cx="534377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lang="en-GB" altLang="en-US" sz="2400">
                <a:latin typeface="Comic Sans MS" pitchFamily="66" charset="0"/>
              </a:rPr>
              <a:t> A good fuel will:	</a:t>
            </a:r>
          </a:p>
          <a:p>
            <a:pPr lvl="4"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en-US" sz="2400">
                <a:latin typeface="Comic Sans MS" pitchFamily="66" charset="0"/>
              </a:rPr>
              <a:t> burn for a long time</a:t>
            </a:r>
          </a:p>
          <a:p>
            <a:pPr lvl="4"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en-US" sz="2400">
                <a:latin typeface="Comic Sans MS" pitchFamily="66" charset="0"/>
              </a:rPr>
              <a:t> light easily</a:t>
            </a:r>
          </a:p>
          <a:p>
            <a:pPr lvl="4"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en-US" sz="2400">
                <a:latin typeface="Comic Sans MS" pitchFamily="66" charset="0"/>
              </a:rPr>
              <a:t> burn cleanly</a:t>
            </a:r>
          </a:p>
          <a:p>
            <a:pPr lvl="4"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en-US" sz="2400">
                <a:latin typeface="Comic Sans MS" pitchFamily="66" charset="0"/>
              </a:rPr>
              <a:t> give out a lot of heat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6568" y="3589339"/>
            <a:ext cx="12145433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lang="en-GB" altLang="en-US" sz="2400">
                <a:latin typeface="Comic Sans MS" pitchFamily="66" charset="0"/>
              </a:rPr>
              <a:t> When a substance burns in air, it joins with oxygen to form an oxide.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568" y="4835526"/>
            <a:ext cx="12145433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lang="en-GB" altLang="en-US" sz="2400" dirty="0">
                <a:latin typeface="Comic Sans MS" pitchFamily="66" charset="0"/>
              </a:rPr>
              <a:t> </a:t>
            </a:r>
            <a:r>
              <a:rPr lang="en-GB" altLang="en-US" sz="2400" dirty="0" err="1">
                <a:latin typeface="Comic Sans MS" pitchFamily="66" charset="0"/>
              </a:rPr>
              <a:t>eg</a:t>
            </a:r>
            <a:r>
              <a:rPr lang="en-GB" altLang="en-US" sz="2400" dirty="0">
                <a:latin typeface="Comic Sans MS" pitchFamily="66" charset="0"/>
              </a:rPr>
              <a:t>. When magnesium burns in oxygen in the air, it forms magnesium oxide.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54" y="129232"/>
            <a:ext cx="210185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Burning Fuels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98968" y="5970565"/>
            <a:ext cx="12145433" cy="557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lang="en-GB" altLang="en-US" sz="2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 sz="2400" dirty="0">
                <a:solidFill>
                  <a:srgbClr val="FF0000"/>
                </a:solidFill>
                <a:latin typeface="Comic Sans MS" pitchFamily="66" charset="0"/>
              </a:rPr>
              <a:t>magnesium </a:t>
            </a:r>
            <a:r>
              <a:rPr lang="en-GB" altLang="en-US" sz="2400" dirty="0" smtClean="0">
                <a:solidFill>
                  <a:srgbClr val="FF0000"/>
                </a:solidFill>
                <a:latin typeface="Comic Sans MS" pitchFamily="66" charset="0"/>
              </a:rPr>
              <a:t>   +     oxygen		 </a:t>
            </a:r>
            <a:r>
              <a:rPr lang="en-GB" altLang="en-US" sz="2400" dirty="0">
                <a:solidFill>
                  <a:srgbClr val="FF0000"/>
                </a:solidFill>
                <a:latin typeface="Comic Sans MS" pitchFamily="66" charset="0"/>
              </a:rPr>
              <a:t>magnesium oxide.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612943" y="6275264"/>
            <a:ext cx="9689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11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5400" y="1622425"/>
            <a:ext cx="12166600" cy="1495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90000"/>
              </a:lnSpc>
              <a:spcBef>
                <a:spcPct val="0"/>
              </a:spcBef>
            </a:pPr>
            <a:r>
              <a:rPr lang="en-GB" altLang="en-US" sz="2400">
                <a:latin typeface="Comic Sans MS" pitchFamily="66" charset="0"/>
                <a:cs typeface="Arial" pitchFamily="34" charset="0"/>
              </a:rPr>
              <a:t> Most metals react with 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oxygen </a:t>
            </a:r>
            <a:r>
              <a:rPr lang="en-GB" altLang="en-US" sz="2400">
                <a:latin typeface="Comic Sans MS" pitchFamily="66" charset="0"/>
                <a:cs typeface="Arial" pitchFamily="34" charset="0"/>
              </a:rPr>
              <a:t>in the air to form 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metal oxides</a:t>
            </a:r>
            <a:r>
              <a:rPr lang="en-GB" altLang="en-US" sz="2400">
                <a:latin typeface="Comic Sans MS" pitchFamily="66" charset="0"/>
                <a:cs typeface="Arial" pitchFamily="34" charset="0"/>
              </a:rPr>
              <a:t>.  This is called 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corrosion.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43933" y="66675"/>
            <a:ext cx="1244251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GB" altLang="en-US" u="sng" dirty="0" smtClean="0">
                <a:latin typeface="Comic Sans MS" panose="030F0702030302020204" pitchFamily="66" charset="0"/>
                <a:cs typeface="Arial" panose="020B0604020202020204" pitchFamily="34" charset="0"/>
              </a:rPr>
              <a:t>Rusting</a:t>
            </a:r>
            <a:endParaRPr lang="en-GB" altLang="en-US" u="sng" dirty="0" smtClean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400" y="3379788"/>
            <a:ext cx="122512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400">
                <a:latin typeface="Comic Sans MS" pitchFamily="66" charset="0"/>
                <a:cs typeface="Arial" pitchFamily="34" charset="0"/>
              </a:rPr>
              <a:t> When 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iron</a:t>
            </a:r>
            <a:r>
              <a:rPr lang="en-GB" altLang="en-US" sz="2400">
                <a:latin typeface="Comic Sans MS" pitchFamily="66" charset="0"/>
                <a:cs typeface="Arial" pitchFamily="34" charset="0"/>
              </a:rPr>
              <a:t> reacts with oxygen it forms a </a:t>
            </a:r>
            <a:r>
              <a:rPr lang="en-GB" altLang="en-US" sz="2400" b="1">
                <a:solidFill>
                  <a:srgbClr val="FF3300"/>
                </a:solidFill>
                <a:latin typeface="Comic Sans MS" pitchFamily="66" charset="0"/>
                <a:cs typeface="Arial" pitchFamily="34" charset="0"/>
              </a:rPr>
              <a:t>red oxide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 </a:t>
            </a:r>
            <a:r>
              <a:rPr lang="en-GB" altLang="en-US" sz="2400">
                <a:latin typeface="Comic Sans MS" pitchFamily="66" charset="0"/>
                <a:cs typeface="Arial" pitchFamily="34" charset="0"/>
              </a:rPr>
              <a:t>called </a:t>
            </a:r>
            <a:r>
              <a:rPr lang="en-GB" altLang="en-US" sz="2400" b="1">
                <a:latin typeface="Comic Sans MS" pitchFamily="66" charset="0"/>
                <a:cs typeface="Arial" pitchFamily="34" charset="0"/>
              </a:rPr>
              <a:t>rust.</a:t>
            </a:r>
            <a:endParaRPr lang="en-GB" altLang="en-US" sz="2400"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-16933" y="4652964"/>
            <a:ext cx="12335933" cy="57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</a:pPr>
            <a:r>
              <a:rPr lang="en-GB" altLang="en-US" sz="2400">
                <a:latin typeface="Comic Sans MS" pitchFamily="66" charset="0"/>
                <a:cs typeface="Arial" pitchFamily="34" charset="0"/>
              </a:rPr>
              <a:t> Adding salt, water or acid can make the rust form quicker.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5516564"/>
            <a:ext cx="12335933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0"/>
              </a:spcBef>
            </a:pPr>
            <a:r>
              <a:rPr lang="en-GB" altLang="en-US" sz="2400">
                <a:latin typeface="Comic Sans MS" pitchFamily="66" charset="0"/>
                <a:cs typeface="Arial" pitchFamily="34" charset="0"/>
              </a:rPr>
              <a:t> Millions of pounds are spent every year to try to prevent rusting.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-23283" y="979488"/>
            <a:ext cx="52581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400" b="1">
                <a:latin typeface="Comic Sans MS" pitchFamily="66" charset="0"/>
              </a:rPr>
              <a:t>Iron</a:t>
            </a:r>
            <a:r>
              <a:rPr lang="en-GB" altLang="en-US" sz="2400">
                <a:latin typeface="Comic Sans MS" pitchFamily="66" charset="0"/>
              </a:rPr>
              <a:t> is the only metal that </a:t>
            </a:r>
            <a:r>
              <a:rPr lang="en-GB" altLang="en-US" sz="2400" b="1">
                <a:latin typeface="Comic Sans MS" pitchFamily="66" charset="0"/>
              </a:rPr>
              <a:t>rusts</a:t>
            </a:r>
            <a:r>
              <a:rPr lang="en-GB" altLang="en-US" sz="240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29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100" grpId="0" autoUpdateAnimBg="0"/>
      <p:bldP spid="4102" grpId="0" autoUpdateAnimBg="0"/>
      <p:bldP spid="4103" grpId="0" autoUpdateAnimBg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814"/>
            <a:ext cx="243368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latin typeface="Comic Sans MS" panose="030F0702030302020204" pitchFamily="66" charset="0"/>
              </a:rPr>
              <a:t>Rust Prevention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46567" y="692151"/>
            <a:ext cx="64443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>
                <a:latin typeface="Comic Sans MS" pitchFamily="66" charset="0"/>
              </a:rPr>
              <a:t>There are many ways to try to stop rusting: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4667" y="2420938"/>
            <a:ext cx="18357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GB" altLang="en-US">
                <a:latin typeface="Comic Sans MS" pitchFamily="66" charset="0"/>
              </a:rPr>
              <a:t>Painting: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72862" y="2420938"/>
            <a:ext cx="8235949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GB" altLang="en-US">
                <a:solidFill>
                  <a:srgbClr val="0070C0"/>
                </a:solidFill>
                <a:latin typeface="Comic Sans MS" pitchFamily="66" charset="0"/>
              </a:rPr>
              <a:t>This stops the oxygen making contact with the iron so stops rusting.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018" y="3917951"/>
            <a:ext cx="35830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GB" altLang="en-US">
                <a:latin typeface="Comic Sans MS" pitchFamily="66" charset="0"/>
              </a:rPr>
              <a:t>Adding oil or grease: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00449" y="3820191"/>
            <a:ext cx="82359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GB" altLang="en-US" dirty="0">
                <a:solidFill>
                  <a:srgbClr val="0070C0"/>
                </a:solidFill>
                <a:latin typeface="Comic Sans MS" pitchFamily="66" charset="0"/>
              </a:rPr>
              <a:t>This forms a barrier so the oxygen cannot react with the iron.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" y="5411789"/>
            <a:ext cx="2281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GB" altLang="en-US">
                <a:latin typeface="Comic Sans MS" pitchFamily="66" charset="0"/>
              </a:rPr>
              <a:t>Galvanising: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372862" y="5298697"/>
            <a:ext cx="8947149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GB" altLang="en-US" dirty="0">
                <a:solidFill>
                  <a:srgbClr val="0070C0"/>
                </a:solidFill>
                <a:latin typeface="Comic Sans MS" pitchFamily="66" charset="0"/>
              </a:rPr>
              <a:t>The iron is coated with a more reactive metal so that metal reacts with the oxygen first.</a:t>
            </a:r>
          </a:p>
        </p:txBody>
      </p:sp>
    </p:spTree>
    <p:extLst>
      <p:ext uri="{BB962C8B-B14F-4D97-AF65-F5344CB8AC3E}">
        <p14:creationId xmlns:p14="http://schemas.microsoft.com/office/powerpoint/2010/main" val="63287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3572" y="837652"/>
            <a:ext cx="1203498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In a </a:t>
            </a:r>
            <a:r>
              <a:rPr lang="en-GB" b="1" dirty="0" smtClean="0">
                <a:latin typeface="Comic Sans MS" panose="030F0702030302020204" pitchFamily="66" charset="0"/>
              </a:rPr>
              <a:t>physical change</a:t>
            </a:r>
            <a:r>
              <a:rPr lang="en-GB" dirty="0" smtClean="0">
                <a:latin typeface="Comic Sans MS" panose="030F0702030302020204" pitchFamily="66" charset="0"/>
              </a:rPr>
              <a:t>, no new substance is made.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 You </a:t>
            </a:r>
            <a:r>
              <a:rPr lang="en-GB" b="1" dirty="0" smtClean="0">
                <a:latin typeface="Comic Sans MS" panose="030F0702030302020204" pitchFamily="66" charset="0"/>
              </a:rPr>
              <a:t>can get back </a:t>
            </a:r>
            <a:r>
              <a:rPr lang="en-GB" dirty="0" smtClean="0">
                <a:latin typeface="Comic Sans MS" panose="030F0702030302020204" pitchFamily="66" charset="0"/>
              </a:rPr>
              <a:t>what you started with, it is reversible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A physical change is a </a:t>
            </a:r>
            <a:r>
              <a:rPr lang="en-GB" b="1" dirty="0" smtClean="0">
                <a:latin typeface="Comic Sans MS" panose="030F0702030302020204" pitchFamily="66" charset="0"/>
              </a:rPr>
              <a:t>temporary</a:t>
            </a:r>
            <a:r>
              <a:rPr lang="en-GB" dirty="0" smtClean="0">
                <a:latin typeface="Comic Sans MS" panose="030F0702030302020204" pitchFamily="66" charset="0"/>
              </a:rPr>
              <a:t> change.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err="1" smtClean="0">
                <a:latin typeface="Comic Sans MS" panose="030F0702030302020204" pitchFamily="66" charset="0"/>
              </a:rPr>
              <a:t>Eg</a:t>
            </a:r>
            <a:r>
              <a:rPr lang="en-GB" dirty="0" smtClean="0">
                <a:latin typeface="Comic Sans MS" panose="030F0702030302020204" pitchFamily="66" charset="0"/>
              </a:rPr>
              <a:t>. melting, dissolving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466" y="45522"/>
            <a:ext cx="2763898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Physical</a:t>
            </a:r>
            <a:r>
              <a:rPr lang="en-GB" sz="2400" dirty="0" smtClean="0">
                <a:latin typeface="Comic Sans MS" panose="030F0702030302020204" pitchFamily="66" charset="0"/>
              </a:rPr>
              <a:t> Changes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Image result for ice mel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037" y="4676492"/>
            <a:ext cx="27051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706" y="3504798"/>
            <a:ext cx="2037529" cy="312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56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99286"/>
            <a:ext cx="1203498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A </a:t>
            </a:r>
            <a:r>
              <a:rPr lang="en-GB" b="1" dirty="0" smtClean="0">
                <a:latin typeface="Comic Sans MS" panose="030F0702030302020204" pitchFamily="66" charset="0"/>
              </a:rPr>
              <a:t>chemical change</a:t>
            </a:r>
            <a:r>
              <a:rPr lang="en-GB" dirty="0" smtClean="0">
                <a:latin typeface="Comic Sans MS" panose="030F0702030302020204" pitchFamily="66" charset="0"/>
              </a:rPr>
              <a:t>, a new substance has been made,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>
                <a:latin typeface="Comic Sans MS" panose="030F0702030302020204" pitchFamily="66" charset="0"/>
              </a:rPr>
              <a:t>Y</a:t>
            </a:r>
            <a:r>
              <a:rPr lang="en-GB" dirty="0" smtClean="0">
                <a:latin typeface="Comic Sans MS" panose="030F0702030302020204" pitchFamily="66" charset="0"/>
              </a:rPr>
              <a:t>ou </a:t>
            </a:r>
            <a:r>
              <a:rPr lang="en-GB" b="1" dirty="0" smtClean="0">
                <a:latin typeface="Comic Sans MS" panose="030F0702030302020204" pitchFamily="66" charset="0"/>
              </a:rPr>
              <a:t>cannot get back </a:t>
            </a:r>
            <a:r>
              <a:rPr lang="en-GB" dirty="0" smtClean="0">
                <a:latin typeface="Comic Sans MS" panose="030F0702030302020204" pitchFamily="66" charset="0"/>
              </a:rPr>
              <a:t>what you started with; it is irreversible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Chemical changes are </a:t>
            </a:r>
            <a:r>
              <a:rPr lang="en-GB" b="1" dirty="0" smtClean="0">
                <a:latin typeface="Comic Sans MS" panose="030F0702030302020204" pitchFamily="66" charset="0"/>
              </a:rPr>
              <a:t>permanent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err="1" smtClean="0">
                <a:latin typeface="Comic Sans MS" panose="030F0702030302020204" pitchFamily="66" charset="0"/>
              </a:rPr>
              <a:t>Eg</a:t>
            </a:r>
            <a:r>
              <a:rPr lang="en-GB" dirty="0" smtClean="0">
                <a:latin typeface="Comic Sans MS" panose="030F0702030302020204" pitchFamily="66" charset="0"/>
              </a:rPr>
              <a:t>. Rusting, </a:t>
            </a:r>
            <a:r>
              <a:rPr lang="en-GB" dirty="0" smtClean="0">
                <a:latin typeface="Comic Sans MS" panose="030F0702030302020204" pitchFamily="66" charset="0"/>
              </a:rPr>
              <a:t>burning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dirty="0" smtClean="0">
                <a:latin typeface="Comic Sans MS" panose="030F0702030302020204" pitchFamily="66" charset="0"/>
              </a:rPr>
              <a:t>Chemical changes are represented with word equations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466" y="45522"/>
            <a:ext cx="3084499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Chemical changes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942" y="4776086"/>
            <a:ext cx="2628900" cy="1743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9142" y="2558467"/>
            <a:ext cx="2552700" cy="1790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70354" y="4642148"/>
            <a:ext cx="64876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Reactants 			Products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750507" y="4934535"/>
            <a:ext cx="1836021" cy="82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8584" y="5704231"/>
            <a:ext cx="2918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Chemicals you start with and react together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270354" y="5409216"/>
            <a:ext cx="388307" cy="3256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86636" y="5666653"/>
            <a:ext cx="2918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Chemicals you make at the end of the reaction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7222944" y="5409216"/>
            <a:ext cx="160111" cy="1983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61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47466" y="45522"/>
            <a:ext cx="3084499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Chemical changes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86848"/>
            <a:ext cx="8295861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800" dirty="0" smtClean="0">
                <a:latin typeface="Comic Sans MS" panose="030F0702030302020204" pitchFamily="66" charset="0"/>
              </a:rPr>
              <a:t>If there is a chemical reaction you might see: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Smoke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Bubbles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Colour change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Temperature change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Chemicals appearing/disappearing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anose="030F0702030302020204" pitchFamily="66" charset="0"/>
              </a:rPr>
              <a:t>Smells 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70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911308"/>
              </p:ext>
            </p:extLst>
          </p:nvPr>
        </p:nvGraphicFramePr>
        <p:xfrm>
          <a:off x="719403" y="1525224"/>
          <a:ext cx="9697078" cy="3572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39"/>
                <a:gridCol w="4848539"/>
              </a:tblGrid>
              <a:tr h="8860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>
                          <a:latin typeface="Comic Sans MS" pitchFamily="66" charset="0"/>
                        </a:rPr>
                        <a:t>Gas</a:t>
                      </a: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>
                          <a:latin typeface="Comic Sans MS" pitchFamily="66" charset="0"/>
                        </a:rPr>
                        <a:t>Test</a:t>
                      </a: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</a:tr>
              <a:tr h="9141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>
                          <a:latin typeface="Comic Sans MS" pitchFamily="66" charset="0"/>
                        </a:rPr>
                        <a:t>Oxygen</a:t>
                      </a: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</a:tr>
              <a:tr h="8860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>
                          <a:latin typeface="Comic Sans MS" pitchFamily="66" charset="0"/>
                        </a:rPr>
                        <a:t>Hydrogen</a:t>
                      </a: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GB" sz="240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</a:tr>
              <a:tr h="88604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400" dirty="0" smtClean="0">
                          <a:latin typeface="Comic Sans MS" pitchFamily="66" charset="0"/>
                        </a:rPr>
                        <a:t>Carbon dioxide</a:t>
                      </a: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GB" sz="2400" dirty="0">
                        <a:latin typeface="Comic Sans MS" pitchFamily="66" charset="0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07968" y="2677353"/>
            <a:ext cx="3387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Relights a glowing spill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07969" y="3511832"/>
            <a:ext cx="2848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Pops with a lit spill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7968" y="4375928"/>
            <a:ext cx="3509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Turns limewater cloudy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254" y="129232"/>
            <a:ext cx="219322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Testing Gases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05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5E79AE2-FEAC-4289-9F74-FF16C3B703BF}"/>
              </a:ext>
            </a:extLst>
          </p:cNvPr>
          <p:cNvSpPr/>
          <p:nvPr/>
        </p:nvSpPr>
        <p:spPr>
          <a:xfrm>
            <a:off x="38257" y="1136911"/>
            <a:ext cx="11521017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When </a:t>
            </a:r>
            <a:r>
              <a:rPr lang="en-GB" sz="2400" b="1" dirty="0" smtClean="0">
                <a:solidFill>
                  <a:srgbClr val="002060"/>
                </a:solidFill>
                <a:latin typeface="Comic Sans MS" pitchFamily="66" charset="0"/>
              </a:rPr>
              <a:t>metals react with acids</a:t>
            </a: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, they always make a </a:t>
            </a:r>
            <a:r>
              <a:rPr lang="en-GB" sz="2400" b="1" dirty="0" smtClean="0">
                <a:solidFill>
                  <a:srgbClr val="002060"/>
                </a:solidFill>
                <a:latin typeface="Comic Sans MS" pitchFamily="66" charset="0"/>
              </a:rPr>
              <a:t>salt and hydrogen </a:t>
            </a: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gas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The test for </a:t>
            </a:r>
            <a:r>
              <a:rPr lang="en-GB" sz="2400" b="1" dirty="0" smtClean="0">
                <a:solidFill>
                  <a:srgbClr val="002060"/>
                </a:solidFill>
                <a:latin typeface="Comic Sans MS" pitchFamily="66" charset="0"/>
              </a:rPr>
              <a:t>hydrogen</a:t>
            </a: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 gas is that it pops with a lit splint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The </a:t>
            </a:r>
            <a:r>
              <a:rPr lang="en-GB" sz="2400" b="1" dirty="0" smtClean="0">
                <a:solidFill>
                  <a:srgbClr val="002060"/>
                </a:solidFill>
                <a:latin typeface="Comic Sans MS" pitchFamily="66" charset="0"/>
              </a:rPr>
              <a:t>name of the salt </a:t>
            </a:r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that is made will depend on the type of acid and the name of the metal that reacts.</a:t>
            </a:r>
            <a:endParaRPr lang="en-GB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E6619A1-ADB6-4833-90A9-46FE3CE96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81029"/>
            <a:ext cx="1238461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acid  </a:t>
            </a: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+   </a:t>
            </a:r>
            <a:r>
              <a:rPr lang="en-GB" altLang="en-U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metal </a:t>
            </a: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en-GB" altLang="en-U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metal salt   +   </a:t>
            </a:r>
            <a:r>
              <a:rPr lang="en-GB" alt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hydrogen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B6852187-6EC6-4DFB-9BC1-414F4B6EC52F}"/>
              </a:ext>
            </a:extLst>
          </p:cNvPr>
          <p:cNvCxnSpPr/>
          <p:nvPr/>
        </p:nvCxnSpPr>
        <p:spPr>
          <a:xfrm>
            <a:off x="5038724" y="4981054"/>
            <a:ext cx="115358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4254" y="129232"/>
            <a:ext cx="471315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Acid and Metal Word Equations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8843749" y="5181079"/>
            <a:ext cx="122830" cy="4281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700448" y="5594740"/>
            <a:ext cx="206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Pops with a lit splint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252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xmlns="" id="{538046DF-F052-4C8C-B5AC-1F715A740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5869"/>
            <a:ext cx="12192000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60000"/>
              </a:lnSpc>
            </a:pPr>
            <a:r>
              <a:rPr lang="en-GB" altLang="en-US" sz="2400" dirty="0" smtClean="0">
                <a:latin typeface="Comic Sans MS" panose="030F0702030302020204" pitchFamily="66" charset="0"/>
              </a:rPr>
              <a:t>The </a:t>
            </a:r>
            <a:r>
              <a:rPr lang="en-GB" altLang="en-US" sz="2400" dirty="0">
                <a:latin typeface="Comic Sans MS" panose="030F0702030302020204" pitchFamily="66" charset="0"/>
              </a:rPr>
              <a:t>salt has a first name and a surname </a:t>
            </a:r>
          </a:p>
          <a:p>
            <a:pPr eaLnBrk="1" hangingPunct="1">
              <a:lnSpc>
                <a:spcPct val="160000"/>
              </a:lnSpc>
            </a:pPr>
            <a:r>
              <a:rPr lang="en-GB" altLang="en-US" sz="2400" dirty="0">
                <a:latin typeface="Comic Sans MS" panose="030F0702030302020204" pitchFamily="66" charset="0"/>
              </a:rPr>
              <a:t>The </a:t>
            </a:r>
            <a:r>
              <a:rPr lang="en-GB" altLang="en-US" sz="2400" u="sng" dirty="0">
                <a:latin typeface="Comic Sans MS" panose="030F0702030302020204" pitchFamily="66" charset="0"/>
              </a:rPr>
              <a:t>first</a:t>
            </a:r>
            <a:r>
              <a:rPr lang="en-GB" altLang="en-US" sz="2400" dirty="0">
                <a:latin typeface="Comic Sans MS" panose="030F0702030302020204" pitchFamily="66" charset="0"/>
              </a:rPr>
              <a:t> name comes from the </a:t>
            </a:r>
            <a:r>
              <a:rPr lang="en-GB" altLang="en-US" sz="2400" u="sng" dirty="0">
                <a:latin typeface="Comic Sans MS" panose="030F0702030302020204" pitchFamily="66" charset="0"/>
              </a:rPr>
              <a:t>metal</a:t>
            </a:r>
          </a:p>
          <a:p>
            <a:pPr eaLnBrk="1" hangingPunct="1">
              <a:lnSpc>
                <a:spcPct val="160000"/>
              </a:lnSpc>
            </a:pPr>
            <a:r>
              <a:rPr lang="en-GB" altLang="en-US" sz="2400" dirty="0">
                <a:latin typeface="Comic Sans MS" panose="030F0702030302020204" pitchFamily="66" charset="0"/>
              </a:rPr>
              <a:t>The </a:t>
            </a:r>
            <a:r>
              <a:rPr lang="en-GB" altLang="en-US" sz="2400" u="sng" dirty="0">
                <a:latin typeface="Comic Sans MS" panose="030F0702030302020204" pitchFamily="66" charset="0"/>
              </a:rPr>
              <a:t>surname</a:t>
            </a:r>
            <a:r>
              <a:rPr lang="en-GB" altLang="en-US" sz="2400" dirty="0">
                <a:latin typeface="Comic Sans MS" panose="030F0702030302020204" pitchFamily="66" charset="0"/>
              </a:rPr>
              <a:t> comes from the </a:t>
            </a:r>
            <a:r>
              <a:rPr lang="en-GB" altLang="en-US" sz="2400" u="sng" dirty="0">
                <a:latin typeface="Comic Sans MS" panose="030F0702030302020204" pitchFamily="66" charset="0"/>
              </a:rPr>
              <a:t>acid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4FC5AE4F-F26E-44C7-958D-A8E39D944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27351"/>
            <a:ext cx="12192000" cy="2973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260000"/>
              </a:lnSpc>
            </a:pPr>
            <a:r>
              <a:rPr lang="en-GB" altLang="en-US" sz="2400" dirty="0">
                <a:latin typeface="Comic Sans MS" panose="030F0702030302020204" pitchFamily="66" charset="0"/>
              </a:rPr>
              <a:t>metal    +   hydro</a:t>
            </a:r>
            <a:r>
              <a:rPr lang="en-GB" alt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chloric</a:t>
            </a:r>
            <a:r>
              <a:rPr lang="en-GB" altLang="en-US" sz="2400" dirty="0">
                <a:latin typeface="Comic Sans MS" panose="030F0702030302020204" pitchFamily="66" charset="0"/>
              </a:rPr>
              <a:t> acid   	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		metal </a:t>
            </a:r>
            <a:r>
              <a:rPr lang="en-GB" altLang="en-US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chloride</a:t>
            </a:r>
            <a:r>
              <a:rPr lang="en-GB" altLang="en-US" sz="2400" dirty="0">
                <a:latin typeface="Comic Sans MS" panose="030F0702030302020204" pitchFamily="66" charset="0"/>
              </a:rPr>
              <a:t>  +   hydrogen</a:t>
            </a:r>
          </a:p>
          <a:p>
            <a:pPr eaLnBrk="1" hangingPunct="1">
              <a:lnSpc>
                <a:spcPct val="260000"/>
              </a:lnSpc>
            </a:pPr>
            <a:r>
              <a:rPr lang="en-GB" altLang="en-US" sz="2400" dirty="0">
                <a:latin typeface="Comic Sans MS" panose="030F0702030302020204" pitchFamily="66" charset="0"/>
              </a:rPr>
              <a:t>metal   </a:t>
            </a:r>
            <a:r>
              <a:rPr lang="en-GB" altLang="en-US" sz="2400" dirty="0">
                <a:solidFill>
                  <a:srgbClr val="FF33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sz="2400" dirty="0">
                <a:latin typeface="Comic Sans MS" panose="030F0702030302020204" pitchFamily="66" charset="0"/>
              </a:rPr>
              <a:t>+</a:t>
            </a:r>
            <a:r>
              <a:rPr lang="en-GB" altLang="en-US" sz="2400" dirty="0">
                <a:solidFill>
                  <a:srgbClr val="FF3300"/>
                </a:solidFill>
                <a:latin typeface="Comic Sans MS" panose="030F0702030302020204" pitchFamily="66" charset="0"/>
              </a:rPr>
              <a:t>    sulphuric</a:t>
            </a:r>
            <a:r>
              <a:rPr lang="en-GB" altLang="en-US" sz="2400" dirty="0">
                <a:latin typeface="Comic Sans MS" panose="030F0702030302020204" pitchFamily="66" charset="0"/>
              </a:rPr>
              <a:t> acid   	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		metal </a:t>
            </a:r>
            <a:r>
              <a:rPr lang="en-GB" altLang="en-US" sz="2400" dirty="0">
                <a:solidFill>
                  <a:srgbClr val="FF3300"/>
                </a:solidFill>
                <a:latin typeface="Comic Sans MS" panose="030F0702030302020204" pitchFamily="66" charset="0"/>
              </a:rPr>
              <a:t>sulphate</a:t>
            </a:r>
            <a:r>
              <a:rPr lang="en-GB" altLang="en-US" sz="2400" dirty="0">
                <a:latin typeface="Comic Sans MS" panose="030F0702030302020204" pitchFamily="66" charset="0"/>
              </a:rPr>
              <a:t>  +   hydrogen</a:t>
            </a:r>
          </a:p>
          <a:p>
            <a:pPr eaLnBrk="1" hangingPunct="1">
              <a:lnSpc>
                <a:spcPct val="260000"/>
              </a:lnSpc>
            </a:pPr>
            <a:r>
              <a:rPr lang="en-GB" altLang="en-US" sz="2400" dirty="0">
                <a:latin typeface="Comic Sans MS" panose="030F0702030302020204" pitchFamily="66" charset="0"/>
              </a:rPr>
              <a:t>metal    +</a:t>
            </a:r>
            <a:r>
              <a:rPr lang="en-GB" altLang="en-US" sz="2400" dirty="0">
                <a:solidFill>
                  <a:srgbClr val="0066FF"/>
                </a:solidFill>
                <a:latin typeface="Comic Sans MS" panose="030F0702030302020204" pitchFamily="66" charset="0"/>
              </a:rPr>
              <a:t>    nitric</a:t>
            </a:r>
            <a:r>
              <a:rPr lang="en-GB" altLang="en-US" sz="2400" dirty="0">
                <a:latin typeface="Comic Sans MS" panose="030F0702030302020204" pitchFamily="66" charset="0"/>
              </a:rPr>
              <a:t> acid   	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		</a:t>
            </a:r>
            <a:r>
              <a:rPr lang="en-GB" altLang="en-US" sz="2400" dirty="0">
                <a:latin typeface="Comic Sans MS" panose="030F0702030302020204" pitchFamily="66" charset="0"/>
              </a:rPr>
              <a:t>	metal </a:t>
            </a:r>
            <a:r>
              <a:rPr lang="en-GB" altLang="en-US" sz="2400" dirty="0">
                <a:solidFill>
                  <a:srgbClr val="0066FF"/>
                </a:solidFill>
                <a:latin typeface="Comic Sans MS" panose="030F0702030302020204" pitchFamily="66" charset="0"/>
              </a:rPr>
              <a:t>nitrate</a:t>
            </a:r>
            <a:r>
              <a:rPr lang="en-GB" altLang="en-US" sz="2400" dirty="0">
                <a:latin typeface="Comic Sans MS" panose="030F0702030302020204" pitchFamily="66" charset="0"/>
              </a:rPr>
              <a:t>    +   hydrogen</a:t>
            </a:r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xmlns="" id="{3EC16DCB-0C4E-499A-AB45-7C13D25BD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5517" y="3644900"/>
            <a:ext cx="48048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xmlns="" id="{F53558DD-37C5-457B-8F5C-C0750325D1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4581525"/>
            <a:ext cx="57785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xmlns="" id="{56B93582-7078-4C5D-A3E4-F16B60C9F8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1918" y="5516563"/>
            <a:ext cx="115358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2" descr="A close up of a logo&#10;&#10;Description generated with high confidence">
            <a:extLst>
              <a:ext uri="{FF2B5EF4-FFF2-40B4-BE49-F238E27FC236}">
                <a16:creationId xmlns:a16="http://schemas.microsoft.com/office/drawing/2014/main" xmlns="" id="{8623BDF8-5B1F-4FFF-A229-63C1DCE45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2596" y="169135"/>
            <a:ext cx="3657600" cy="4524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254" y="129232"/>
            <a:ext cx="2077813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Naming Salts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333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" y="96022"/>
            <a:ext cx="5725691" cy="60001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Combustion &amp; Thermal Decomposition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502" y="872135"/>
            <a:ext cx="122075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latin typeface="Comic Sans MS" panose="030F0702030302020204" pitchFamily="66" charset="0"/>
              </a:rPr>
              <a:t>Combustion </a:t>
            </a:r>
            <a:r>
              <a:rPr lang="en-GB" sz="2400" dirty="0">
                <a:latin typeface="Comic Sans MS" panose="030F0702030302020204" pitchFamily="66" charset="0"/>
              </a:rPr>
              <a:t>is the scientific word for </a:t>
            </a:r>
            <a:r>
              <a:rPr lang="en-GB" sz="2400" b="1" dirty="0" smtClean="0">
                <a:latin typeface="Comic Sans MS" panose="030F0702030302020204" pitchFamily="66" charset="0"/>
              </a:rPr>
              <a:t>burning</a:t>
            </a:r>
            <a:r>
              <a:rPr lang="en-GB" sz="2400" dirty="0" smtClean="0">
                <a:latin typeface="Comic Sans MS" panose="030F0702030302020204" pitchFamily="66" charset="0"/>
              </a:rPr>
              <a:t> it </a:t>
            </a:r>
            <a:r>
              <a:rPr lang="en-GB" sz="2400" dirty="0">
                <a:latin typeface="Comic Sans MS" panose="030F0702030302020204" pitchFamily="66" charset="0"/>
              </a:rPr>
              <a:t>is the reaction where a substance burns with the oxygen in the air.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109104"/>
            <a:ext cx="122075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anose="030F0702030302020204" pitchFamily="66" charset="0"/>
              </a:rPr>
              <a:t>Thermal </a:t>
            </a:r>
            <a:r>
              <a:rPr lang="en-GB" sz="2400" b="1" dirty="0" smtClean="0">
                <a:latin typeface="Comic Sans MS" panose="030F0702030302020204" pitchFamily="66" charset="0"/>
              </a:rPr>
              <a:t>decomposition </a:t>
            </a:r>
            <a:r>
              <a:rPr lang="en-GB" sz="2400" dirty="0" smtClean="0">
                <a:latin typeface="Comic Sans MS" panose="030F0702030302020204" pitchFamily="66" charset="0"/>
              </a:rPr>
              <a:t>is the </a:t>
            </a:r>
            <a:r>
              <a:rPr lang="en-GB" sz="2400" b="1" dirty="0" smtClean="0">
                <a:latin typeface="Comic Sans MS" panose="030F0702030302020204" pitchFamily="66" charset="0"/>
              </a:rPr>
              <a:t>breakdown</a:t>
            </a:r>
            <a:r>
              <a:rPr lang="en-GB" sz="2400" dirty="0" smtClean="0">
                <a:latin typeface="Comic Sans MS" panose="030F0702030302020204" pitchFamily="66" charset="0"/>
              </a:rPr>
              <a:t> of a substance using </a:t>
            </a:r>
            <a:r>
              <a:rPr lang="en-GB" sz="2400" b="1" dirty="0" smtClean="0">
                <a:latin typeface="Comic Sans MS" panose="030F0702030302020204" pitchFamily="66" charset="0"/>
              </a:rPr>
              <a:t>heat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  <a:endParaRPr lang="en-GB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Thermal = heat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Decomposition = to break down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1667852" y="5474279"/>
            <a:ext cx="5060950" cy="677863"/>
            <a:chOff x="146" y="1084"/>
            <a:chExt cx="3188" cy="427"/>
          </a:xfrm>
        </p:grpSpPr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146" y="1223"/>
              <a:ext cx="24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2400">
                  <a:latin typeface="Comic Sans MS" panose="030F0702030302020204" pitchFamily="66" charset="0"/>
                </a:rPr>
                <a:t>Calcium carbonate		</a:t>
              </a: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2109" y="134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368" y="1084"/>
              <a:ext cx="3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>
                  <a:solidFill>
                    <a:srgbClr val="FF0000"/>
                  </a:solidFill>
                </a:rPr>
                <a:t>Heat</a:t>
              </a:r>
            </a:p>
          </p:txBody>
        </p:sp>
      </p:grp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415690" y="6390266"/>
            <a:ext cx="292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>
                <a:latin typeface="Comic Sans MS" panose="030F0702030302020204" pitchFamily="66" charset="0"/>
              </a:rPr>
              <a:t>CaCO</a:t>
            </a:r>
            <a:r>
              <a:rPr lang="en-GB" altLang="en-US" sz="2400" baseline="-25000">
                <a:latin typeface="Comic Sans MS" panose="030F0702030302020204" pitchFamily="66" charset="0"/>
              </a:rPr>
              <a:t>3</a:t>
            </a:r>
            <a:r>
              <a:rPr lang="en-GB" altLang="en-US" sz="2400">
                <a:latin typeface="Comic Sans MS" panose="030F0702030302020204" pitchFamily="66" charset="0"/>
              </a:rPr>
              <a:t>			</a:t>
            </a: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4731728" y="6725228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000015" y="6383916"/>
            <a:ext cx="6297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solidFill>
                  <a:srgbClr val="FF0000"/>
                </a:solidFill>
              </a:rPr>
              <a:t>Heat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6800241" y="5694941"/>
            <a:ext cx="3527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</a:rPr>
              <a:t>Calcium oxide  + Carbon dioxide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12902" y="6437891"/>
            <a:ext cx="200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>
                <a:latin typeface="Comic Sans MS" panose="030F0702030302020204" pitchFamily="66" charset="0"/>
              </a:rPr>
              <a:t>CaO   +   CO</a:t>
            </a:r>
            <a:r>
              <a:rPr lang="en-GB" altLang="en-US" sz="2400" baseline="-25000">
                <a:latin typeface="Comic Sans MS" panose="030F0702030302020204" pitchFamily="66" charset="0"/>
              </a:rPr>
              <a:t>2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136" y="4070437"/>
            <a:ext cx="115884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err="1" smtClean="0">
                <a:latin typeface="Comic Sans MS" panose="030F0702030302020204" pitchFamily="66" charset="0"/>
              </a:rPr>
              <a:t>Eg</a:t>
            </a:r>
            <a:r>
              <a:rPr lang="en-GB" sz="2400" dirty="0" smtClean="0">
                <a:latin typeface="Comic Sans MS" panose="030F0702030302020204" pitchFamily="66" charset="0"/>
              </a:rPr>
              <a:t>. Metal </a:t>
            </a:r>
            <a:r>
              <a:rPr lang="en-GB" sz="2400" dirty="0" smtClean="0">
                <a:latin typeface="Comic Sans MS" panose="030F0702030302020204" pitchFamily="66" charset="0"/>
              </a:rPr>
              <a:t>carbonates break down to make a metal oxide and carbon dioxide gas.</a:t>
            </a:r>
          </a:p>
          <a:p>
            <a:pPr>
              <a:lnSpc>
                <a:spcPct val="150000"/>
              </a:lnSpc>
            </a:pPr>
            <a:r>
              <a:rPr lang="en-GB" sz="2400" dirty="0" err="1" smtClean="0">
                <a:latin typeface="Comic Sans MS" panose="030F0702030302020204" pitchFamily="66" charset="0"/>
              </a:rPr>
              <a:t>Eg</a:t>
            </a:r>
            <a:r>
              <a:rPr lang="en-GB" sz="2400" dirty="0" smtClean="0">
                <a:latin typeface="Comic Sans MS" panose="030F0702030302020204" pitchFamily="66" charset="0"/>
              </a:rPr>
              <a:t>. Calcium carbonate: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9877109" y="6013245"/>
            <a:ext cx="122830" cy="4281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733808" y="6426906"/>
            <a:ext cx="236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Turns limewater cloudy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419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5"/>
          <p:cNvSpPr>
            <a:spLocks noChangeArrowheads="1"/>
          </p:cNvSpPr>
          <p:nvPr/>
        </p:nvSpPr>
        <p:spPr bwMode="auto">
          <a:xfrm>
            <a:off x="1295401" y="692150"/>
            <a:ext cx="8640233" cy="4751388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431800" y="1217761"/>
            <a:ext cx="25971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u="sng" dirty="0">
                <a:latin typeface="Comic Sans MS" pitchFamily="66" charset="0"/>
              </a:rPr>
              <a:t>The fire triangle</a:t>
            </a:r>
          </a:p>
        </p:txBody>
      </p:sp>
      <p:sp>
        <p:nvSpPr>
          <p:cNvPr id="3076" name="Line 7"/>
          <p:cNvSpPr>
            <a:spLocks noChangeShapeType="1"/>
          </p:cNvSpPr>
          <p:nvPr/>
        </p:nvSpPr>
        <p:spPr bwMode="auto">
          <a:xfrm flipV="1">
            <a:off x="1295400" y="4797425"/>
            <a:ext cx="2017184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5615517" y="69215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8" name="Line 9"/>
          <p:cNvSpPr>
            <a:spLocks noChangeShapeType="1"/>
          </p:cNvSpPr>
          <p:nvPr/>
        </p:nvSpPr>
        <p:spPr bwMode="auto">
          <a:xfrm flipV="1">
            <a:off x="3312584" y="2133601"/>
            <a:ext cx="2302933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9" name="Line 10"/>
          <p:cNvSpPr>
            <a:spLocks noChangeShapeType="1"/>
          </p:cNvSpPr>
          <p:nvPr/>
        </p:nvSpPr>
        <p:spPr bwMode="auto">
          <a:xfrm flipH="1" flipV="1">
            <a:off x="8208433" y="4797425"/>
            <a:ext cx="17272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Line 11"/>
          <p:cNvSpPr>
            <a:spLocks noChangeShapeType="1"/>
          </p:cNvSpPr>
          <p:nvPr/>
        </p:nvSpPr>
        <p:spPr bwMode="auto">
          <a:xfrm>
            <a:off x="3312585" y="4797425"/>
            <a:ext cx="4991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1" name="Line 12"/>
          <p:cNvSpPr>
            <a:spLocks noChangeShapeType="1"/>
          </p:cNvSpPr>
          <p:nvPr/>
        </p:nvSpPr>
        <p:spPr bwMode="auto">
          <a:xfrm>
            <a:off x="5615518" y="2133601"/>
            <a:ext cx="2688167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082" name="Group 66"/>
          <p:cNvGrpSpPr>
            <a:grpSpLocks/>
          </p:cNvGrpSpPr>
          <p:nvPr/>
        </p:nvGrpSpPr>
        <p:grpSpPr bwMode="auto">
          <a:xfrm>
            <a:off x="4559300" y="3141664"/>
            <a:ext cx="2305051" cy="1582737"/>
            <a:chOff x="4190" y="1288"/>
            <a:chExt cx="235" cy="320"/>
          </a:xfrm>
        </p:grpSpPr>
        <p:sp>
          <p:nvSpPr>
            <p:cNvPr id="3086" name="Freeform 21"/>
            <p:cNvSpPr>
              <a:spLocks/>
            </p:cNvSpPr>
            <p:nvPr/>
          </p:nvSpPr>
          <p:spPr bwMode="auto">
            <a:xfrm>
              <a:off x="4193" y="1290"/>
              <a:ext cx="231" cy="292"/>
            </a:xfrm>
            <a:custGeom>
              <a:avLst/>
              <a:gdLst>
                <a:gd name="T0" fmla="*/ 1 w 9255"/>
                <a:gd name="T1" fmla="*/ 2 h 11952"/>
                <a:gd name="T2" fmla="*/ 1 w 9255"/>
                <a:gd name="T3" fmla="*/ 2 h 11952"/>
                <a:gd name="T4" fmla="*/ 1 w 9255"/>
                <a:gd name="T5" fmla="*/ 3 h 11952"/>
                <a:gd name="T6" fmla="*/ 1 w 9255"/>
                <a:gd name="T7" fmla="*/ 3 h 11952"/>
                <a:gd name="T8" fmla="*/ 1 w 9255"/>
                <a:gd name="T9" fmla="*/ 3 h 11952"/>
                <a:gd name="T10" fmla="*/ 1 w 9255"/>
                <a:gd name="T11" fmla="*/ 3 h 11952"/>
                <a:gd name="T12" fmla="*/ 1 w 9255"/>
                <a:gd name="T13" fmla="*/ 3 h 11952"/>
                <a:gd name="T14" fmla="*/ 1 w 9255"/>
                <a:gd name="T15" fmla="*/ 2 h 11952"/>
                <a:gd name="T16" fmla="*/ 1 w 9255"/>
                <a:gd name="T17" fmla="*/ 3 h 11952"/>
                <a:gd name="T18" fmla="*/ 1 w 9255"/>
                <a:gd name="T19" fmla="*/ 4 h 11952"/>
                <a:gd name="T20" fmla="*/ 1 w 9255"/>
                <a:gd name="T21" fmla="*/ 4 h 11952"/>
                <a:gd name="T22" fmla="*/ 1 w 9255"/>
                <a:gd name="T23" fmla="*/ 4 h 11952"/>
                <a:gd name="T24" fmla="*/ 1 w 9255"/>
                <a:gd name="T25" fmla="*/ 4 h 11952"/>
                <a:gd name="T26" fmla="*/ 0 w 9255"/>
                <a:gd name="T27" fmla="*/ 4 h 11952"/>
                <a:gd name="T28" fmla="*/ 0 w 9255"/>
                <a:gd name="T29" fmla="*/ 4 h 11952"/>
                <a:gd name="T30" fmla="*/ 0 w 9255"/>
                <a:gd name="T31" fmla="*/ 5 h 11952"/>
                <a:gd name="T32" fmla="*/ 0 w 9255"/>
                <a:gd name="T33" fmla="*/ 6 h 11952"/>
                <a:gd name="T34" fmla="*/ 1 w 9255"/>
                <a:gd name="T35" fmla="*/ 7 h 11952"/>
                <a:gd name="T36" fmla="*/ 1 w 9255"/>
                <a:gd name="T37" fmla="*/ 7 h 11952"/>
                <a:gd name="T38" fmla="*/ 2 w 9255"/>
                <a:gd name="T39" fmla="*/ 7 h 11952"/>
                <a:gd name="T40" fmla="*/ 2 w 9255"/>
                <a:gd name="T41" fmla="*/ 7 h 11952"/>
                <a:gd name="T42" fmla="*/ 4 w 9255"/>
                <a:gd name="T43" fmla="*/ 7 h 11952"/>
                <a:gd name="T44" fmla="*/ 5 w 9255"/>
                <a:gd name="T45" fmla="*/ 7 h 11952"/>
                <a:gd name="T46" fmla="*/ 5 w 9255"/>
                <a:gd name="T47" fmla="*/ 6 h 11952"/>
                <a:gd name="T48" fmla="*/ 6 w 9255"/>
                <a:gd name="T49" fmla="*/ 6 h 11952"/>
                <a:gd name="T50" fmla="*/ 6 w 9255"/>
                <a:gd name="T51" fmla="*/ 5 h 11952"/>
                <a:gd name="T52" fmla="*/ 6 w 9255"/>
                <a:gd name="T53" fmla="*/ 5 h 11952"/>
                <a:gd name="T54" fmla="*/ 6 w 9255"/>
                <a:gd name="T55" fmla="*/ 4 h 11952"/>
                <a:gd name="T56" fmla="*/ 5 w 9255"/>
                <a:gd name="T57" fmla="*/ 5 h 11952"/>
                <a:gd name="T58" fmla="*/ 5 w 9255"/>
                <a:gd name="T59" fmla="*/ 5 h 11952"/>
                <a:gd name="T60" fmla="*/ 5 w 9255"/>
                <a:gd name="T61" fmla="*/ 5 h 11952"/>
                <a:gd name="T62" fmla="*/ 5 w 9255"/>
                <a:gd name="T63" fmla="*/ 5 h 11952"/>
                <a:gd name="T64" fmla="*/ 5 w 9255"/>
                <a:gd name="T65" fmla="*/ 4 h 11952"/>
                <a:gd name="T66" fmla="*/ 5 w 9255"/>
                <a:gd name="T67" fmla="*/ 3 h 11952"/>
                <a:gd name="T68" fmla="*/ 5 w 9255"/>
                <a:gd name="T69" fmla="*/ 3 h 11952"/>
                <a:gd name="T70" fmla="*/ 5 w 9255"/>
                <a:gd name="T71" fmla="*/ 3 h 11952"/>
                <a:gd name="T72" fmla="*/ 5 w 9255"/>
                <a:gd name="T73" fmla="*/ 3 h 11952"/>
                <a:gd name="T74" fmla="*/ 5 w 9255"/>
                <a:gd name="T75" fmla="*/ 4 h 11952"/>
                <a:gd name="T76" fmla="*/ 4 w 9255"/>
                <a:gd name="T77" fmla="*/ 4 h 11952"/>
                <a:gd name="T78" fmla="*/ 4 w 9255"/>
                <a:gd name="T79" fmla="*/ 4 h 11952"/>
                <a:gd name="T80" fmla="*/ 4 w 9255"/>
                <a:gd name="T81" fmla="*/ 4 h 11952"/>
                <a:gd name="T82" fmla="*/ 4 w 9255"/>
                <a:gd name="T83" fmla="*/ 3 h 11952"/>
                <a:gd name="T84" fmla="*/ 4 w 9255"/>
                <a:gd name="T85" fmla="*/ 2 h 11952"/>
                <a:gd name="T86" fmla="*/ 4 w 9255"/>
                <a:gd name="T87" fmla="*/ 2 h 11952"/>
                <a:gd name="T88" fmla="*/ 4 w 9255"/>
                <a:gd name="T89" fmla="*/ 2 h 11952"/>
                <a:gd name="T90" fmla="*/ 4 w 9255"/>
                <a:gd name="T91" fmla="*/ 3 h 11952"/>
                <a:gd name="T92" fmla="*/ 3 w 9255"/>
                <a:gd name="T93" fmla="*/ 2 h 11952"/>
                <a:gd name="T94" fmla="*/ 3 w 9255"/>
                <a:gd name="T95" fmla="*/ 2 h 11952"/>
                <a:gd name="T96" fmla="*/ 3 w 9255"/>
                <a:gd name="T97" fmla="*/ 1 h 11952"/>
                <a:gd name="T98" fmla="*/ 3 w 9255"/>
                <a:gd name="T99" fmla="*/ 1 h 11952"/>
                <a:gd name="T100" fmla="*/ 3 w 9255"/>
                <a:gd name="T101" fmla="*/ 0 h 11952"/>
                <a:gd name="T102" fmla="*/ 2 w 9255"/>
                <a:gd name="T103" fmla="*/ 0 h 11952"/>
                <a:gd name="T104" fmla="*/ 2 w 9255"/>
                <a:gd name="T105" fmla="*/ 1 h 11952"/>
                <a:gd name="T106" fmla="*/ 2 w 9255"/>
                <a:gd name="T107" fmla="*/ 1 h 11952"/>
                <a:gd name="T108" fmla="*/ 2 w 9255"/>
                <a:gd name="T109" fmla="*/ 2 h 11952"/>
                <a:gd name="T110" fmla="*/ 2 w 9255"/>
                <a:gd name="T111" fmla="*/ 2 h 11952"/>
                <a:gd name="T112" fmla="*/ 2 w 9255"/>
                <a:gd name="T113" fmla="*/ 3 h 11952"/>
                <a:gd name="T114" fmla="*/ 2 w 9255"/>
                <a:gd name="T115" fmla="*/ 3 h 11952"/>
                <a:gd name="T116" fmla="*/ 2 w 9255"/>
                <a:gd name="T117" fmla="*/ 2 h 11952"/>
                <a:gd name="T118" fmla="*/ 2 w 9255"/>
                <a:gd name="T119" fmla="*/ 2 h 11952"/>
                <a:gd name="T120" fmla="*/ 2 w 9255"/>
                <a:gd name="T121" fmla="*/ 1 h 11952"/>
                <a:gd name="T122" fmla="*/ 1 w 9255"/>
                <a:gd name="T123" fmla="*/ 1 h 1195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9255" h="11952">
                  <a:moveTo>
                    <a:pt x="2056" y="1951"/>
                  </a:moveTo>
                  <a:lnTo>
                    <a:pt x="2097" y="2029"/>
                  </a:lnTo>
                  <a:lnTo>
                    <a:pt x="2134" y="2107"/>
                  </a:lnTo>
                  <a:lnTo>
                    <a:pt x="2168" y="2187"/>
                  </a:lnTo>
                  <a:lnTo>
                    <a:pt x="2201" y="2265"/>
                  </a:lnTo>
                  <a:lnTo>
                    <a:pt x="2231" y="2346"/>
                  </a:lnTo>
                  <a:lnTo>
                    <a:pt x="2258" y="2425"/>
                  </a:lnTo>
                  <a:lnTo>
                    <a:pt x="2283" y="2506"/>
                  </a:lnTo>
                  <a:lnTo>
                    <a:pt x="2306" y="2586"/>
                  </a:lnTo>
                  <a:lnTo>
                    <a:pt x="2327" y="2668"/>
                  </a:lnTo>
                  <a:lnTo>
                    <a:pt x="2345" y="2749"/>
                  </a:lnTo>
                  <a:lnTo>
                    <a:pt x="2362" y="2831"/>
                  </a:lnTo>
                  <a:lnTo>
                    <a:pt x="2376" y="2913"/>
                  </a:lnTo>
                  <a:lnTo>
                    <a:pt x="2388" y="2995"/>
                  </a:lnTo>
                  <a:lnTo>
                    <a:pt x="2400" y="3079"/>
                  </a:lnTo>
                  <a:lnTo>
                    <a:pt x="2409" y="3161"/>
                  </a:lnTo>
                  <a:lnTo>
                    <a:pt x="2415" y="3245"/>
                  </a:lnTo>
                  <a:lnTo>
                    <a:pt x="2421" y="3329"/>
                  </a:lnTo>
                  <a:lnTo>
                    <a:pt x="2424" y="3413"/>
                  </a:lnTo>
                  <a:lnTo>
                    <a:pt x="2426" y="3497"/>
                  </a:lnTo>
                  <a:lnTo>
                    <a:pt x="2426" y="3582"/>
                  </a:lnTo>
                  <a:lnTo>
                    <a:pt x="2425" y="3666"/>
                  </a:lnTo>
                  <a:lnTo>
                    <a:pt x="2423" y="3752"/>
                  </a:lnTo>
                  <a:lnTo>
                    <a:pt x="2418" y="3837"/>
                  </a:lnTo>
                  <a:lnTo>
                    <a:pt x="2413" y="3923"/>
                  </a:lnTo>
                  <a:lnTo>
                    <a:pt x="2406" y="4008"/>
                  </a:lnTo>
                  <a:lnTo>
                    <a:pt x="2399" y="4094"/>
                  </a:lnTo>
                  <a:lnTo>
                    <a:pt x="2389" y="4180"/>
                  </a:lnTo>
                  <a:lnTo>
                    <a:pt x="2378" y="4266"/>
                  </a:lnTo>
                  <a:lnTo>
                    <a:pt x="2367" y="4352"/>
                  </a:lnTo>
                  <a:lnTo>
                    <a:pt x="2355" y="4439"/>
                  </a:lnTo>
                  <a:lnTo>
                    <a:pt x="2342" y="4525"/>
                  </a:lnTo>
                  <a:lnTo>
                    <a:pt x="2328" y="4612"/>
                  </a:lnTo>
                  <a:lnTo>
                    <a:pt x="2311" y="4715"/>
                  </a:lnTo>
                  <a:lnTo>
                    <a:pt x="2293" y="4814"/>
                  </a:lnTo>
                  <a:lnTo>
                    <a:pt x="2275" y="4906"/>
                  </a:lnTo>
                  <a:lnTo>
                    <a:pt x="2258" y="4993"/>
                  </a:lnTo>
                  <a:lnTo>
                    <a:pt x="2240" y="5076"/>
                  </a:lnTo>
                  <a:lnTo>
                    <a:pt x="2223" y="5154"/>
                  </a:lnTo>
                  <a:lnTo>
                    <a:pt x="2206" y="5227"/>
                  </a:lnTo>
                  <a:lnTo>
                    <a:pt x="2188" y="5299"/>
                  </a:lnTo>
                  <a:lnTo>
                    <a:pt x="2157" y="5431"/>
                  </a:lnTo>
                  <a:lnTo>
                    <a:pt x="2129" y="5553"/>
                  </a:lnTo>
                  <a:lnTo>
                    <a:pt x="2116" y="5613"/>
                  </a:lnTo>
                  <a:lnTo>
                    <a:pt x="2105" y="5670"/>
                  </a:lnTo>
                  <a:lnTo>
                    <a:pt x="2095" y="5727"/>
                  </a:lnTo>
                  <a:lnTo>
                    <a:pt x="2085" y="5784"/>
                  </a:lnTo>
                  <a:lnTo>
                    <a:pt x="2080" y="5799"/>
                  </a:lnTo>
                  <a:lnTo>
                    <a:pt x="2076" y="5816"/>
                  </a:lnTo>
                  <a:lnTo>
                    <a:pt x="2071" y="5833"/>
                  </a:lnTo>
                  <a:lnTo>
                    <a:pt x="2067" y="5851"/>
                  </a:lnTo>
                  <a:lnTo>
                    <a:pt x="2063" y="5867"/>
                  </a:lnTo>
                  <a:lnTo>
                    <a:pt x="2059" y="5881"/>
                  </a:lnTo>
                  <a:lnTo>
                    <a:pt x="2057" y="5886"/>
                  </a:lnTo>
                  <a:lnTo>
                    <a:pt x="2054" y="5891"/>
                  </a:lnTo>
                  <a:lnTo>
                    <a:pt x="2052" y="5894"/>
                  </a:lnTo>
                  <a:lnTo>
                    <a:pt x="2050" y="5896"/>
                  </a:lnTo>
                  <a:lnTo>
                    <a:pt x="2047" y="5896"/>
                  </a:lnTo>
                  <a:lnTo>
                    <a:pt x="2045" y="5895"/>
                  </a:lnTo>
                  <a:lnTo>
                    <a:pt x="2042" y="5892"/>
                  </a:lnTo>
                  <a:lnTo>
                    <a:pt x="2038" y="5889"/>
                  </a:lnTo>
                  <a:lnTo>
                    <a:pt x="2032" y="5878"/>
                  </a:lnTo>
                  <a:lnTo>
                    <a:pt x="2025" y="5865"/>
                  </a:lnTo>
                  <a:lnTo>
                    <a:pt x="2018" y="5851"/>
                  </a:lnTo>
                  <a:lnTo>
                    <a:pt x="2011" y="5837"/>
                  </a:lnTo>
                  <a:lnTo>
                    <a:pt x="2005" y="5824"/>
                  </a:lnTo>
                  <a:lnTo>
                    <a:pt x="2000" y="5814"/>
                  </a:lnTo>
                  <a:lnTo>
                    <a:pt x="1986" y="5765"/>
                  </a:lnTo>
                  <a:lnTo>
                    <a:pt x="1971" y="5708"/>
                  </a:lnTo>
                  <a:lnTo>
                    <a:pt x="1955" y="5648"/>
                  </a:lnTo>
                  <a:lnTo>
                    <a:pt x="1937" y="5584"/>
                  </a:lnTo>
                  <a:lnTo>
                    <a:pt x="1918" y="5519"/>
                  </a:lnTo>
                  <a:lnTo>
                    <a:pt x="1898" y="5455"/>
                  </a:lnTo>
                  <a:lnTo>
                    <a:pt x="1887" y="5424"/>
                  </a:lnTo>
                  <a:lnTo>
                    <a:pt x="1877" y="5393"/>
                  </a:lnTo>
                  <a:lnTo>
                    <a:pt x="1866" y="5365"/>
                  </a:lnTo>
                  <a:lnTo>
                    <a:pt x="1855" y="5338"/>
                  </a:lnTo>
                  <a:lnTo>
                    <a:pt x="1792" y="5189"/>
                  </a:lnTo>
                  <a:lnTo>
                    <a:pt x="1726" y="5039"/>
                  </a:lnTo>
                  <a:lnTo>
                    <a:pt x="1709" y="5001"/>
                  </a:lnTo>
                  <a:lnTo>
                    <a:pt x="1690" y="4963"/>
                  </a:lnTo>
                  <a:lnTo>
                    <a:pt x="1670" y="4924"/>
                  </a:lnTo>
                  <a:lnTo>
                    <a:pt x="1650" y="4884"/>
                  </a:lnTo>
                  <a:lnTo>
                    <a:pt x="1629" y="4845"/>
                  </a:lnTo>
                  <a:lnTo>
                    <a:pt x="1606" y="4805"/>
                  </a:lnTo>
                  <a:lnTo>
                    <a:pt x="1581" y="4765"/>
                  </a:lnTo>
                  <a:lnTo>
                    <a:pt x="1555" y="4723"/>
                  </a:lnTo>
                  <a:lnTo>
                    <a:pt x="1527" y="4681"/>
                  </a:lnTo>
                  <a:lnTo>
                    <a:pt x="1498" y="4638"/>
                  </a:lnTo>
                  <a:lnTo>
                    <a:pt x="1465" y="4595"/>
                  </a:lnTo>
                  <a:lnTo>
                    <a:pt x="1432" y="4551"/>
                  </a:lnTo>
                  <a:lnTo>
                    <a:pt x="1396" y="4505"/>
                  </a:lnTo>
                  <a:lnTo>
                    <a:pt x="1356" y="4459"/>
                  </a:lnTo>
                  <a:lnTo>
                    <a:pt x="1315" y="4413"/>
                  </a:lnTo>
                  <a:lnTo>
                    <a:pt x="1271" y="4364"/>
                  </a:lnTo>
                  <a:lnTo>
                    <a:pt x="1224" y="4315"/>
                  </a:lnTo>
                  <a:lnTo>
                    <a:pt x="1173" y="4266"/>
                  </a:lnTo>
                  <a:lnTo>
                    <a:pt x="1121" y="4215"/>
                  </a:lnTo>
                  <a:lnTo>
                    <a:pt x="1064" y="4162"/>
                  </a:lnTo>
                  <a:lnTo>
                    <a:pt x="1004" y="4109"/>
                  </a:lnTo>
                  <a:lnTo>
                    <a:pt x="940" y="4054"/>
                  </a:lnTo>
                  <a:lnTo>
                    <a:pt x="873" y="3997"/>
                  </a:lnTo>
                  <a:lnTo>
                    <a:pt x="802" y="3940"/>
                  </a:lnTo>
                  <a:lnTo>
                    <a:pt x="849" y="4003"/>
                  </a:lnTo>
                  <a:lnTo>
                    <a:pt x="892" y="4069"/>
                  </a:lnTo>
                  <a:lnTo>
                    <a:pt x="931" y="4135"/>
                  </a:lnTo>
                  <a:lnTo>
                    <a:pt x="965" y="4204"/>
                  </a:lnTo>
                  <a:lnTo>
                    <a:pt x="997" y="4273"/>
                  </a:lnTo>
                  <a:lnTo>
                    <a:pt x="1025" y="4343"/>
                  </a:lnTo>
                  <a:lnTo>
                    <a:pt x="1049" y="4416"/>
                  </a:lnTo>
                  <a:lnTo>
                    <a:pt x="1070" y="4488"/>
                  </a:lnTo>
                  <a:lnTo>
                    <a:pt x="1090" y="4561"/>
                  </a:lnTo>
                  <a:lnTo>
                    <a:pt x="1105" y="4634"/>
                  </a:lnTo>
                  <a:lnTo>
                    <a:pt x="1118" y="4707"/>
                  </a:lnTo>
                  <a:lnTo>
                    <a:pt x="1128" y="4782"/>
                  </a:lnTo>
                  <a:lnTo>
                    <a:pt x="1137" y="4855"/>
                  </a:lnTo>
                  <a:lnTo>
                    <a:pt x="1143" y="4929"/>
                  </a:lnTo>
                  <a:lnTo>
                    <a:pt x="1147" y="5002"/>
                  </a:lnTo>
                  <a:lnTo>
                    <a:pt x="1150" y="5075"/>
                  </a:lnTo>
                  <a:lnTo>
                    <a:pt x="1151" y="5146"/>
                  </a:lnTo>
                  <a:lnTo>
                    <a:pt x="1151" y="5216"/>
                  </a:lnTo>
                  <a:lnTo>
                    <a:pt x="1150" y="5287"/>
                  </a:lnTo>
                  <a:lnTo>
                    <a:pt x="1148" y="5355"/>
                  </a:lnTo>
                  <a:lnTo>
                    <a:pt x="1145" y="5422"/>
                  </a:lnTo>
                  <a:lnTo>
                    <a:pt x="1141" y="5488"/>
                  </a:lnTo>
                  <a:lnTo>
                    <a:pt x="1137" y="5551"/>
                  </a:lnTo>
                  <a:lnTo>
                    <a:pt x="1132" y="5613"/>
                  </a:lnTo>
                  <a:lnTo>
                    <a:pt x="1124" y="5730"/>
                  </a:lnTo>
                  <a:lnTo>
                    <a:pt x="1116" y="5837"/>
                  </a:lnTo>
                  <a:lnTo>
                    <a:pt x="1113" y="5887"/>
                  </a:lnTo>
                  <a:lnTo>
                    <a:pt x="1111" y="5934"/>
                  </a:lnTo>
                  <a:lnTo>
                    <a:pt x="1110" y="5977"/>
                  </a:lnTo>
                  <a:lnTo>
                    <a:pt x="1110" y="6017"/>
                  </a:lnTo>
                  <a:lnTo>
                    <a:pt x="1114" y="6100"/>
                  </a:lnTo>
                  <a:lnTo>
                    <a:pt x="1117" y="6181"/>
                  </a:lnTo>
                  <a:lnTo>
                    <a:pt x="1119" y="6263"/>
                  </a:lnTo>
                  <a:lnTo>
                    <a:pt x="1121" y="6343"/>
                  </a:lnTo>
                  <a:lnTo>
                    <a:pt x="1121" y="6423"/>
                  </a:lnTo>
                  <a:lnTo>
                    <a:pt x="1120" y="6504"/>
                  </a:lnTo>
                  <a:lnTo>
                    <a:pt x="1118" y="6585"/>
                  </a:lnTo>
                  <a:lnTo>
                    <a:pt x="1113" y="6667"/>
                  </a:lnTo>
                  <a:lnTo>
                    <a:pt x="1110" y="6709"/>
                  </a:lnTo>
                  <a:lnTo>
                    <a:pt x="1107" y="6750"/>
                  </a:lnTo>
                  <a:lnTo>
                    <a:pt x="1103" y="6793"/>
                  </a:lnTo>
                  <a:lnTo>
                    <a:pt x="1098" y="6835"/>
                  </a:lnTo>
                  <a:lnTo>
                    <a:pt x="1093" y="6878"/>
                  </a:lnTo>
                  <a:lnTo>
                    <a:pt x="1087" y="6921"/>
                  </a:lnTo>
                  <a:lnTo>
                    <a:pt x="1079" y="6965"/>
                  </a:lnTo>
                  <a:lnTo>
                    <a:pt x="1072" y="7009"/>
                  </a:lnTo>
                  <a:lnTo>
                    <a:pt x="1064" y="7054"/>
                  </a:lnTo>
                  <a:lnTo>
                    <a:pt x="1055" y="7099"/>
                  </a:lnTo>
                  <a:lnTo>
                    <a:pt x="1045" y="7146"/>
                  </a:lnTo>
                  <a:lnTo>
                    <a:pt x="1035" y="7192"/>
                  </a:lnTo>
                  <a:lnTo>
                    <a:pt x="1024" y="7240"/>
                  </a:lnTo>
                  <a:lnTo>
                    <a:pt x="1012" y="7289"/>
                  </a:lnTo>
                  <a:lnTo>
                    <a:pt x="999" y="7337"/>
                  </a:lnTo>
                  <a:lnTo>
                    <a:pt x="985" y="7387"/>
                  </a:lnTo>
                  <a:lnTo>
                    <a:pt x="976" y="7410"/>
                  </a:lnTo>
                  <a:lnTo>
                    <a:pt x="970" y="7434"/>
                  </a:lnTo>
                  <a:lnTo>
                    <a:pt x="964" y="7456"/>
                  </a:lnTo>
                  <a:lnTo>
                    <a:pt x="959" y="7476"/>
                  </a:lnTo>
                  <a:lnTo>
                    <a:pt x="954" y="7492"/>
                  </a:lnTo>
                  <a:lnTo>
                    <a:pt x="949" y="7505"/>
                  </a:lnTo>
                  <a:lnTo>
                    <a:pt x="947" y="7510"/>
                  </a:lnTo>
                  <a:lnTo>
                    <a:pt x="945" y="7514"/>
                  </a:lnTo>
                  <a:lnTo>
                    <a:pt x="943" y="7516"/>
                  </a:lnTo>
                  <a:lnTo>
                    <a:pt x="941" y="7517"/>
                  </a:lnTo>
                  <a:lnTo>
                    <a:pt x="936" y="7516"/>
                  </a:lnTo>
                  <a:lnTo>
                    <a:pt x="931" y="7514"/>
                  </a:lnTo>
                  <a:lnTo>
                    <a:pt x="926" y="7510"/>
                  </a:lnTo>
                  <a:lnTo>
                    <a:pt x="920" y="7505"/>
                  </a:lnTo>
                  <a:lnTo>
                    <a:pt x="906" y="7493"/>
                  </a:lnTo>
                  <a:lnTo>
                    <a:pt x="891" y="7476"/>
                  </a:lnTo>
                  <a:lnTo>
                    <a:pt x="873" y="7458"/>
                  </a:lnTo>
                  <a:lnTo>
                    <a:pt x="856" y="7437"/>
                  </a:lnTo>
                  <a:lnTo>
                    <a:pt x="837" y="7417"/>
                  </a:lnTo>
                  <a:lnTo>
                    <a:pt x="818" y="7397"/>
                  </a:lnTo>
                  <a:lnTo>
                    <a:pt x="773" y="7355"/>
                  </a:lnTo>
                  <a:lnTo>
                    <a:pt x="718" y="7304"/>
                  </a:lnTo>
                  <a:lnTo>
                    <a:pt x="647" y="7241"/>
                  </a:lnTo>
                  <a:lnTo>
                    <a:pt x="561" y="7162"/>
                  </a:lnTo>
                  <a:lnTo>
                    <a:pt x="511" y="7115"/>
                  </a:lnTo>
                  <a:lnTo>
                    <a:pt x="456" y="7062"/>
                  </a:lnTo>
                  <a:lnTo>
                    <a:pt x="396" y="7004"/>
                  </a:lnTo>
                  <a:lnTo>
                    <a:pt x="329" y="6939"/>
                  </a:lnTo>
                  <a:lnTo>
                    <a:pt x="256" y="6866"/>
                  </a:lnTo>
                  <a:lnTo>
                    <a:pt x="178" y="6787"/>
                  </a:lnTo>
                  <a:lnTo>
                    <a:pt x="92" y="6698"/>
                  </a:lnTo>
                  <a:lnTo>
                    <a:pt x="0" y="6603"/>
                  </a:lnTo>
                  <a:lnTo>
                    <a:pt x="28" y="6668"/>
                  </a:lnTo>
                  <a:lnTo>
                    <a:pt x="55" y="6733"/>
                  </a:lnTo>
                  <a:lnTo>
                    <a:pt x="81" y="6797"/>
                  </a:lnTo>
                  <a:lnTo>
                    <a:pt x="106" y="6860"/>
                  </a:lnTo>
                  <a:lnTo>
                    <a:pt x="129" y="6922"/>
                  </a:lnTo>
                  <a:lnTo>
                    <a:pt x="151" y="6985"/>
                  </a:lnTo>
                  <a:lnTo>
                    <a:pt x="172" y="7045"/>
                  </a:lnTo>
                  <a:lnTo>
                    <a:pt x="193" y="7105"/>
                  </a:lnTo>
                  <a:lnTo>
                    <a:pt x="212" y="7165"/>
                  </a:lnTo>
                  <a:lnTo>
                    <a:pt x="231" y="7223"/>
                  </a:lnTo>
                  <a:lnTo>
                    <a:pt x="248" y="7281"/>
                  </a:lnTo>
                  <a:lnTo>
                    <a:pt x="264" y="7338"/>
                  </a:lnTo>
                  <a:lnTo>
                    <a:pt x="280" y="7393"/>
                  </a:lnTo>
                  <a:lnTo>
                    <a:pt x="294" y="7449"/>
                  </a:lnTo>
                  <a:lnTo>
                    <a:pt x="308" y="7504"/>
                  </a:lnTo>
                  <a:lnTo>
                    <a:pt x="320" y="7558"/>
                  </a:lnTo>
                  <a:lnTo>
                    <a:pt x="340" y="7704"/>
                  </a:lnTo>
                  <a:lnTo>
                    <a:pt x="356" y="7844"/>
                  </a:lnTo>
                  <a:lnTo>
                    <a:pt x="368" y="7980"/>
                  </a:lnTo>
                  <a:lnTo>
                    <a:pt x="378" y="8109"/>
                  </a:lnTo>
                  <a:lnTo>
                    <a:pt x="383" y="8234"/>
                  </a:lnTo>
                  <a:lnTo>
                    <a:pt x="386" y="8354"/>
                  </a:lnTo>
                  <a:lnTo>
                    <a:pt x="387" y="8470"/>
                  </a:lnTo>
                  <a:lnTo>
                    <a:pt x="386" y="8582"/>
                  </a:lnTo>
                  <a:lnTo>
                    <a:pt x="371" y="8995"/>
                  </a:lnTo>
                  <a:lnTo>
                    <a:pt x="360" y="9365"/>
                  </a:lnTo>
                  <a:lnTo>
                    <a:pt x="360" y="9452"/>
                  </a:lnTo>
                  <a:lnTo>
                    <a:pt x="363" y="9539"/>
                  </a:lnTo>
                  <a:lnTo>
                    <a:pt x="369" y="9624"/>
                  </a:lnTo>
                  <a:lnTo>
                    <a:pt x="379" y="9709"/>
                  </a:lnTo>
                  <a:lnTo>
                    <a:pt x="391" y="9792"/>
                  </a:lnTo>
                  <a:lnTo>
                    <a:pt x="406" y="9877"/>
                  </a:lnTo>
                  <a:lnTo>
                    <a:pt x="426" y="9960"/>
                  </a:lnTo>
                  <a:lnTo>
                    <a:pt x="451" y="10045"/>
                  </a:lnTo>
                  <a:lnTo>
                    <a:pt x="482" y="10130"/>
                  </a:lnTo>
                  <a:lnTo>
                    <a:pt x="517" y="10216"/>
                  </a:lnTo>
                  <a:lnTo>
                    <a:pt x="558" y="10302"/>
                  </a:lnTo>
                  <a:lnTo>
                    <a:pt x="606" y="10391"/>
                  </a:lnTo>
                  <a:lnTo>
                    <a:pt x="659" y="10481"/>
                  </a:lnTo>
                  <a:lnTo>
                    <a:pt x="721" y="10573"/>
                  </a:lnTo>
                  <a:lnTo>
                    <a:pt x="790" y="10667"/>
                  </a:lnTo>
                  <a:lnTo>
                    <a:pt x="866" y="10764"/>
                  </a:lnTo>
                  <a:lnTo>
                    <a:pt x="968" y="10872"/>
                  </a:lnTo>
                  <a:lnTo>
                    <a:pt x="1066" y="10971"/>
                  </a:lnTo>
                  <a:lnTo>
                    <a:pt x="1160" y="11065"/>
                  </a:lnTo>
                  <a:lnTo>
                    <a:pt x="1251" y="11150"/>
                  </a:lnTo>
                  <a:lnTo>
                    <a:pt x="1338" y="11230"/>
                  </a:lnTo>
                  <a:lnTo>
                    <a:pt x="1422" y="11303"/>
                  </a:lnTo>
                  <a:lnTo>
                    <a:pt x="1503" y="11370"/>
                  </a:lnTo>
                  <a:lnTo>
                    <a:pt x="1580" y="11432"/>
                  </a:lnTo>
                  <a:lnTo>
                    <a:pt x="1654" y="11488"/>
                  </a:lnTo>
                  <a:lnTo>
                    <a:pt x="1726" y="11539"/>
                  </a:lnTo>
                  <a:lnTo>
                    <a:pt x="1795" y="11586"/>
                  </a:lnTo>
                  <a:lnTo>
                    <a:pt x="1860" y="11627"/>
                  </a:lnTo>
                  <a:lnTo>
                    <a:pt x="1924" y="11665"/>
                  </a:lnTo>
                  <a:lnTo>
                    <a:pt x="1984" y="11698"/>
                  </a:lnTo>
                  <a:lnTo>
                    <a:pt x="2043" y="11728"/>
                  </a:lnTo>
                  <a:lnTo>
                    <a:pt x="2100" y="11754"/>
                  </a:lnTo>
                  <a:lnTo>
                    <a:pt x="2153" y="11777"/>
                  </a:lnTo>
                  <a:lnTo>
                    <a:pt x="2206" y="11797"/>
                  </a:lnTo>
                  <a:lnTo>
                    <a:pt x="2256" y="11815"/>
                  </a:lnTo>
                  <a:lnTo>
                    <a:pt x="2305" y="11830"/>
                  </a:lnTo>
                  <a:lnTo>
                    <a:pt x="2351" y="11843"/>
                  </a:lnTo>
                  <a:lnTo>
                    <a:pt x="2397" y="11855"/>
                  </a:lnTo>
                  <a:lnTo>
                    <a:pt x="2440" y="11865"/>
                  </a:lnTo>
                  <a:lnTo>
                    <a:pt x="2482" y="11874"/>
                  </a:lnTo>
                  <a:lnTo>
                    <a:pt x="2563" y="11890"/>
                  </a:lnTo>
                  <a:lnTo>
                    <a:pt x="2641" y="11905"/>
                  </a:lnTo>
                  <a:lnTo>
                    <a:pt x="2678" y="11912"/>
                  </a:lnTo>
                  <a:lnTo>
                    <a:pt x="2715" y="11920"/>
                  </a:lnTo>
                  <a:lnTo>
                    <a:pt x="2751" y="11929"/>
                  </a:lnTo>
                  <a:lnTo>
                    <a:pt x="2787" y="11939"/>
                  </a:lnTo>
                  <a:lnTo>
                    <a:pt x="2866" y="11945"/>
                  </a:lnTo>
                  <a:lnTo>
                    <a:pt x="2946" y="11949"/>
                  </a:lnTo>
                  <a:lnTo>
                    <a:pt x="2984" y="11950"/>
                  </a:lnTo>
                  <a:lnTo>
                    <a:pt x="3024" y="11951"/>
                  </a:lnTo>
                  <a:lnTo>
                    <a:pt x="3063" y="11952"/>
                  </a:lnTo>
                  <a:lnTo>
                    <a:pt x="3101" y="11952"/>
                  </a:lnTo>
                  <a:lnTo>
                    <a:pt x="3140" y="11951"/>
                  </a:lnTo>
                  <a:lnTo>
                    <a:pt x="3178" y="11950"/>
                  </a:lnTo>
                  <a:lnTo>
                    <a:pt x="3217" y="11948"/>
                  </a:lnTo>
                  <a:lnTo>
                    <a:pt x="3255" y="11945"/>
                  </a:lnTo>
                  <a:lnTo>
                    <a:pt x="3292" y="11942"/>
                  </a:lnTo>
                  <a:lnTo>
                    <a:pt x="3330" y="11938"/>
                  </a:lnTo>
                  <a:lnTo>
                    <a:pt x="3367" y="11933"/>
                  </a:lnTo>
                  <a:lnTo>
                    <a:pt x="3403" y="11927"/>
                  </a:lnTo>
                  <a:lnTo>
                    <a:pt x="4793" y="11682"/>
                  </a:lnTo>
                  <a:lnTo>
                    <a:pt x="4935" y="11720"/>
                  </a:lnTo>
                  <a:lnTo>
                    <a:pt x="5074" y="11753"/>
                  </a:lnTo>
                  <a:lnTo>
                    <a:pt x="5211" y="11779"/>
                  </a:lnTo>
                  <a:lnTo>
                    <a:pt x="5346" y="11799"/>
                  </a:lnTo>
                  <a:lnTo>
                    <a:pt x="5479" y="11813"/>
                  </a:lnTo>
                  <a:lnTo>
                    <a:pt x="5609" y="11822"/>
                  </a:lnTo>
                  <a:lnTo>
                    <a:pt x="5738" y="11825"/>
                  </a:lnTo>
                  <a:lnTo>
                    <a:pt x="5864" y="11823"/>
                  </a:lnTo>
                  <a:lnTo>
                    <a:pt x="5987" y="11816"/>
                  </a:lnTo>
                  <a:lnTo>
                    <a:pt x="6109" y="11804"/>
                  </a:lnTo>
                  <a:lnTo>
                    <a:pt x="6229" y="11787"/>
                  </a:lnTo>
                  <a:lnTo>
                    <a:pt x="6348" y="11765"/>
                  </a:lnTo>
                  <a:lnTo>
                    <a:pt x="6464" y="11739"/>
                  </a:lnTo>
                  <a:lnTo>
                    <a:pt x="6578" y="11708"/>
                  </a:lnTo>
                  <a:lnTo>
                    <a:pt x="6690" y="11674"/>
                  </a:lnTo>
                  <a:lnTo>
                    <a:pt x="6801" y="11636"/>
                  </a:lnTo>
                  <a:lnTo>
                    <a:pt x="6909" y="11594"/>
                  </a:lnTo>
                  <a:lnTo>
                    <a:pt x="7016" y="11548"/>
                  </a:lnTo>
                  <a:lnTo>
                    <a:pt x="7122" y="11499"/>
                  </a:lnTo>
                  <a:lnTo>
                    <a:pt x="7225" y="11448"/>
                  </a:lnTo>
                  <a:lnTo>
                    <a:pt x="7327" y="11393"/>
                  </a:lnTo>
                  <a:lnTo>
                    <a:pt x="7428" y="11335"/>
                  </a:lnTo>
                  <a:lnTo>
                    <a:pt x="7527" y="11274"/>
                  </a:lnTo>
                  <a:lnTo>
                    <a:pt x="7625" y="11211"/>
                  </a:lnTo>
                  <a:lnTo>
                    <a:pt x="7721" y="11146"/>
                  </a:lnTo>
                  <a:lnTo>
                    <a:pt x="7815" y="11079"/>
                  </a:lnTo>
                  <a:lnTo>
                    <a:pt x="7909" y="11010"/>
                  </a:lnTo>
                  <a:lnTo>
                    <a:pt x="8001" y="10939"/>
                  </a:lnTo>
                  <a:lnTo>
                    <a:pt x="8091" y="10866"/>
                  </a:lnTo>
                  <a:lnTo>
                    <a:pt x="8181" y="10793"/>
                  </a:lnTo>
                  <a:lnTo>
                    <a:pt x="8269" y="10718"/>
                  </a:lnTo>
                  <a:lnTo>
                    <a:pt x="8356" y="10641"/>
                  </a:lnTo>
                  <a:lnTo>
                    <a:pt x="8412" y="10585"/>
                  </a:lnTo>
                  <a:lnTo>
                    <a:pt x="8466" y="10527"/>
                  </a:lnTo>
                  <a:lnTo>
                    <a:pt x="8519" y="10469"/>
                  </a:lnTo>
                  <a:lnTo>
                    <a:pt x="8571" y="10409"/>
                  </a:lnTo>
                  <a:lnTo>
                    <a:pt x="8620" y="10347"/>
                  </a:lnTo>
                  <a:lnTo>
                    <a:pt x="8669" y="10286"/>
                  </a:lnTo>
                  <a:lnTo>
                    <a:pt x="8715" y="10223"/>
                  </a:lnTo>
                  <a:lnTo>
                    <a:pt x="8761" y="10158"/>
                  </a:lnTo>
                  <a:lnTo>
                    <a:pt x="8804" y="10094"/>
                  </a:lnTo>
                  <a:lnTo>
                    <a:pt x="8845" y="10028"/>
                  </a:lnTo>
                  <a:lnTo>
                    <a:pt x="8886" y="9960"/>
                  </a:lnTo>
                  <a:lnTo>
                    <a:pt x="8923" y="9893"/>
                  </a:lnTo>
                  <a:lnTo>
                    <a:pt x="8959" y="9824"/>
                  </a:lnTo>
                  <a:lnTo>
                    <a:pt x="8994" y="9755"/>
                  </a:lnTo>
                  <a:lnTo>
                    <a:pt x="9026" y="9686"/>
                  </a:lnTo>
                  <a:lnTo>
                    <a:pt x="9056" y="9614"/>
                  </a:lnTo>
                  <a:lnTo>
                    <a:pt x="9085" y="9543"/>
                  </a:lnTo>
                  <a:lnTo>
                    <a:pt x="9112" y="9471"/>
                  </a:lnTo>
                  <a:lnTo>
                    <a:pt x="9136" y="9398"/>
                  </a:lnTo>
                  <a:lnTo>
                    <a:pt x="9158" y="9325"/>
                  </a:lnTo>
                  <a:lnTo>
                    <a:pt x="9178" y="9251"/>
                  </a:lnTo>
                  <a:lnTo>
                    <a:pt x="9196" y="9177"/>
                  </a:lnTo>
                  <a:lnTo>
                    <a:pt x="9211" y="9102"/>
                  </a:lnTo>
                  <a:lnTo>
                    <a:pt x="9225" y="9028"/>
                  </a:lnTo>
                  <a:lnTo>
                    <a:pt x="9236" y="8951"/>
                  </a:lnTo>
                  <a:lnTo>
                    <a:pt x="9244" y="8876"/>
                  </a:lnTo>
                  <a:lnTo>
                    <a:pt x="9250" y="8799"/>
                  </a:lnTo>
                  <a:lnTo>
                    <a:pt x="9254" y="8723"/>
                  </a:lnTo>
                  <a:lnTo>
                    <a:pt x="9255" y="8646"/>
                  </a:lnTo>
                  <a:lnTo>
                    <a:pt x="9254" y="8570"/>
                  </a:lnTo>
                  <a:lnTo>
                    <a:pt x="9251" y="8493"/>
                  </a:lnTo>
                  <a:lnTo>
                    <a:pt x="9244" y="8415"/>
                  </a:lnTo>
                  <a:lnTo>
                    <a:pt x="9243" y="8359"/>
                  </a:lnTo>
                  <a:lnTo>
                    <a:pt x="9240" y="8301"/>
                  </a:lnTo>
                  <a:lnTo>
                    <a:pt x="9235" y="8244"/>
                  </a:lnTo>
                  <a:lnTo>
                    <a:pt x="9230" y="8186"/>
                  </a:lnTo>
                  <a:lnTo>
                    <a:pt x="9223" y="8127"/>
                  </a:lnTo>
                  <a:lnTo>
                    <a:pt x="9214" y="8068"/>
                  </a:lnTo>
                  <a:lnTo>
                    <a:pt x="9205" y="8009"/>
                  </a:lnTo>
                  <a:lnTo>
                    <a:pt x="9194" y="7949"/>
                  </a:lnTo>
                  <a:lnTo>
                    <a:pt x="9181" y="7889"/>
                  </a:lnTo>
                  <a:lnTo>
                    <a:pt x="9167" y="7828"/>
                  </a:lnTo>
                  <a:lnTo>
                    <a:pt x="9151" y="7766"/>
                  </a:lnTo>
                  <a:lnTo>
                    <a:pt x="9135" y="7705"/>
                  </a:lnTo>
                  <a:lnTo>
                    <a:pt x="9117" y="7643"/>
                  </a:lnTo>
                  <a:lnTo>
                    <a:pt x="9097" y="7579"/>
                  </a:lnTo>
                  <a:lnTo>
                    <a:pt x="9077" y="7516"/>
                  </a:lnTo>
                  <a:lnTo>
                    <a:pt x="9053" y="7452"/>
                  </a:lnTo>
                  <a:lnTo>
                    <a:pt x="9044" y="7459"/>
                  </a:lnTo>
                  <a:lnTo>
                    <a:pt x="9036" y="7466"/>
                  </a:lnTo>
                  <a:lnTo>
                    <a:pt x="9027" y="7475"/>
                  </a:lnTo>
                  <a:lnTo>
                    <a:pt x="9018" y="7484"/>
                  </a:lnTo>
                  <a:lnTo>
                    <a:pt x="9009" y="7495"/>
                  </a:lnTo>
                  <a:lnTo>
                    <a:pt x="9000" y="7506"/>
                  </a:lnTo>
                  <a:lnTo>
                    <a:pt x="8992" y="7518"/>
                  </a:lnTo>
                  <a:lnTo>
                    <a:pt x="8983" y="7531"/>
                  </a:lnTo>
                  <a:lnTo>
                    <a:pt x="8965" y="7560"/>
                  </a:lnTo>
                  <a:lnTo>
                    <a:pt x="8946" y="7592"/>
                  </a:lnTo>
                  <a:lnTo>
                    <a:pt x="8929" y="7627"/>
                  </a:lnTo>
                  <a:lnTo>
                    <a:pt x="8911" y="7664"/>
                  </a:lnTo>
                  <a:lnTo>
                    <a:pt x="8882" y="7717"/>
                  </a:lnTo>
                  <a:lnTo>
                    <a:pt x="8851" y="7774"/>
                  </a:lnTo>
                  <a:lnTo>
                    <a:pt x="8820" y="7836"/>
                  </a:lnTo>
                  <a:lnTo>
                    <a:pt x="8788" y="7899"/>
                  </a:lnTo>
                  <a:lnTo>
                    <a:pt x="8721" y="8032"/>
                  </a:lnTo>
                  <a:lnTo>
                    <a:pt x="8652" y="8167"/>
                  </a:lnTo>
                  <a:lnTo>
                    <a:pt x="8618" y="8234"/>
                  </a:lnTo>
                  <a:lnTo>
                    <a:pt x="8583" y="8299"/>
                  </a:lnTo>
                  <a:lnTo>
                    <a:pt x="8548" y="8364"/>
                  </a:lnTo>
                  <a:lnTo>
                    <a:pt x="8513" y="8425"/>
                  </a:lnTo>
                  <a:lnTo>
                    <a:pt x="8479" y="8483"/>
                  </a:lnTo>
                  <a:lnTo>
                    <a:pt x="8444" y="8537"/>
                  </a:lnTo>
                  <a:lnTo>
                    <a:pt x="8427" y="8563"/>
                  </a:lnTo>
                  <a:lnTo>
                    <a:pt x="8411" y="8587"/>
                  </a:lnTo>
                  <a:lnTo>
                    <a:pt x="8394" y="8609"/>
                  </a:lnTo>
                  <a:lnTo>
                    <a:pt x="8378" y="8631"/>
                  </a:lnTo>
                  <a:lnTo>
                    <a:pt x="8369" y="8619"/>
                  </a:lnTo>
                  <a:lnTo>
                    <a:pt x="8360" y="8606"/>
                  </a:lnTo>
                  <a:lnTo>
                    <a:pt x="8350" y="8592"/>
                  </a:lnTo>
                  <a:lnTo>
                    <a:pt x="8342" y="8577"/>
                  </a:lnTo>
                  <a:lnTo>
                    <a:pt x="8334" y="8560"/>
                  </a:lnTo>
                  <a:lnTo>
                    <a:pt x="8327" y="8543"/>
                  </a:lnTo>
                  <a:lnTo>
                    <a:pt x="8320" y="8524"/>
                  </a:lnTo>
                  <a:lnTo>
                    <a:pt x="8314" y="8504"/>
                  </a:lnTo>
                  <a:lnTo>
                    <a:pt x="8307" y="8483"/>
                  </a:lnTo>
                  <a:lnTo>
                    <a:pt x="8302" y="8461"/>
                  </a:lnTo>
                  <a:lnTo>
                    <a:pt x="8297" y="8438"/>
                  </a:lnTo>
                  <a:lnTo>
                    <a:pt x="8292" y="8414"/>
                  </a:lnTo>
                  <a:lnTo>
                    <a:pt x="8288" y="8389"/>
                  </a:lnTo>
                  <a:lnTo>
                    <a:pt x="8284" y="8363"/>
                  </a:lnTo>
                  <a:lnTo>
                    <a:pt x="8281" y="8336"/>
                  </a:lnTo>
                  <a:lnTo>
                    <a:pt x="8279" y="8309"/>
                  </a:lnTo>
                  <a:lnTo>
                    <a:pt x="8277" y="8279"/>
                  </a:lnTo>
                  <a:lnTo>
                    <a:pt x="8276" y="8250"/>
                  </a:lnTo>
                  <a:lnTo>
                    <a:pt x="8275" y="8219"/>
                  </a:lnTo>
                  <a:lnTo>
                    <a:pt x="8275" y="8188"/>
                  </a:lnTo>
                  <a:lnTo>
                    <a:pt x="8275" y="8156"/>
                  </a:lnTo>
                  <a:lnTo>
                    <a:pt x="8276" y="8122"/>
                  </a:lnTo>
                  <a:lnTo>
                    <a:pt x="8278" y="8088"/>
                  </a:lnTo>
                  <a:lnTo>
                    <a:pt x="8280" y="8054"/>
                  </a:lnTo>
                  <a:lnTo>
                    <a:pt x="8283" y="8019"/>
                  </a:lnTo>
                  <a:lnTo>
                    <a:pt x="8287" y="7983"/>
                  </a:lnTo>
                  <a:lnTo>
                    <a:pt x="8292" y="7945"/>
                  </a:lnTo>
                  <a:lnTo>
                    <a:pt x="8297" y="7908"/>
                  </a:lnTo>
                  <a:lnTo>
                    <a:pt x="8303" y="7870"/>
                  </a:lnTo>
                  <a:lnTo>
                    <a:pt x="8309" y="7831"/>
                  </a:lnTo>
                  <a:lnTo>
                    <a:pt x="8317" y="7791"/>
                  </a:lnTo>
                  <a:lnTo>
                    <a:pt x="8325" y="7751"/>
                  </a:lnTo>
                  <a:lnTo>
                    <a:pt x="8362" y="7658"/>
                  </a:lnTo>
                  <a:lnTo>
                    <a:pt x="8397" y="7566"/>
                  </a:lnTo>
                  <a:lnTo>
                    <a:pt x="8429" y="7477"/>
                  </a:lnTo>
                  <a:lnTo>
                    <a:pt x="8460" y="7388"/>
                  </a:lnTo>
                  <a:lnTo>
                    <a:pt x="8488" y="7301"/>
                  </a:lnTo>
                  <a:lnTo>
                    <a:pt x="8514" y="7214"/>
                  </a:lnTo>
                  <a:lnTo>
                    <a:pt x="8538" y="7130"/>
                  </a:lnTo>
                  <a:lnTo>
                    <a:pt x="8560" y="7046"/>
                  </a:lnTo>
                  <a:lnTo>
                    <a:pt x="8580" y="6964"/>
                  </a:lnTo>
                  <a:lnTo>
                    <a:pt x="8598" y="6883"/>
                  </a:lnTo>
                  <a:lnTo>
                    <a:pt x="8614" y="6804"/>
                  </a:lnTo>
                  <a:lnTo>
                    <a:pt x="8629" y="6726"/>
                  </a:lnTo>
                  <a:lnTo>
                    <a:pt x="8641" y="6649"/>
                  </a:lnTo>
                  <a:lnTo>
                    <a:pt x="8652" y="6573"/>
                  </a:lnTo>
                  <a:lnTo>
                    <a:pt x="8662" y="6500"/>
                  </a:lnTo>
                  <a:lnTo>
                    <a:pt x="8669" y="6427"/>
                  </a:lnTo>
                  <a:lnTo>
                    <a:pt x="8666" y="6345"/>
                  </a:lnTo>
                  <a:lnTo>
                    <a:pt x="8661" y="6264"/>
                  </a:lnTo>
                  <a:lnTo>
                    <a:pt x="8653" y="6182"/>
                  </a:lnTo>
                  <a:lnTo>
                    <a:pt x="8643" y="6103"/>
                  </a:lnTo>
                  <a:lnTo>
                    <a:pt x="8630" y="6023"/>
                  </a:lnTo>
                  <a:lnTo>
                    <a:pt x="8615" y="5946"/>
                  </a:lnTo>
                  <a:lnTo>
                    <a:pt x="8598" y="5868"/>
                  </a:lnTo>
                  <a:lnTo>
                    <a:pt x="8579" y="5791"/>
                  </a:lnTo>
                  <a:lnTo>
                    <a:pt x="8558" y="5715"/>
                  </a:lnTo>
                  <a:lnTo>
                    <a:pt x="8534" y="5641"/>
                  </a:lnTo>
                  <a:lnTo>
                    <a:pt x="8509" y="5566"/>
                  </a:lnTo>
                  <a:lnTo>
                    <a:pt x="8483" y="5494"/>
                  </a:lnTo>
                  <a:lnTo>
                    <a:pt x="8453" y="5422"/>
                  </a:lnTo>
                  <a:lnTo>
                    <a:pt x="8424" y="5351"/>
                  </a:lnTo>
                  <a:lnTo>
                    <a:pt x="8393" y="5281"/>
                  </a:lnTo>
                  <a:lnTo>
                    <a:pt x="8361" y="5212"/>
                  </a:lnTo>
                  <a:lnTo>
                    <a:pt x="8326" y="5144"/>
                  </a:lnTo>
                  <a:lnTo>
                    <a:pt x="8292" y="5078"/>
                  </a:lnTo>
                  <a:lnTo>
                    <a:pt x="8256" y="5012"/>
                  </a:lnTo>
                  <a:lnTo>
                    <a:pt x="8219" y="4948"/>
                  </a:lnTo>
                  <a:lnTo>
                    <a:pt x="8181" y="4884"/>
                  </a:lnTo>
                  <a:lnTo>
                    <a:pt x="8143" y="4822"/>
                  </a:lnTo>
                  <a:lnTo>
                    <a:pt x="8104" y="4762"/>
                  </a:lnTo>
                  <a:lnTo>
                    <a:pt x="8065" y="4701"/>
                  </a:lnTo>
                  <a:lnTo>
                    <a:pt x="8025" y="4643"/>
                  </a:lnTo>
                  <a:lnTo>
                    <a:pt x="7985" y="4587"/>
                  </a:lnTo>
                  <a:lnTo>
                    <a:pt x="7944" y="4530"/>
                  </a:lnTo>
                  <a:lnTo>
                    <a:pt x="7905" y="4476"/>
                  </a:lnTo>
                  <a:lnTo>
                    <a:pt x="7865" y="4423"/>
                  </a:lnTo>
                  <a:lnTo>
                    <a:pt x="7824" y="4371"/>
                  </a:lnTo>
                  <a:lnTo>
                    <a:pt x="7784" y="4321"/>
                  </a:lnTo>
                  <a:lnTo>
                    <a:pt x="7744" y="4272"/>
                  </a:lnTo>
                  <a:lnTo>
                    <a:pt x="7747" y="4329"/>
                  </a:lnTo>
                  <a:lnTo>
                    <a:pt x="7752" y="4388"/>
                  </a:lnTo>
                  <a:lnTo>
                    <a:pt x="7757" y="4447"/>
                  </a:lnTo>
                  <a:lnTo>
                    <a:pt x="7763" y="4506"/>
                  </a:lnTo>
                  <a:lnTo>
                    <a:pt x="7777" y="4627"/>
                  </a:lnTo>
                  <a:lnTo>
                    <a:pt x="7791" y="4747"/>
                  </a:lnTo>
                  <a:lnTo>
                    <a:pt x="7797" y="4807"/>
                  </a:lnTo>
                  <a:lnTo>
                    <a:pt x="7803" y="4867"/>
                  </a:lnTo>
                  <a:lnTo>
                    <a:pt x="7808" y="4927"/>
                  </a:lnTo>
                  <a:lnTo>
                    <a:pt x="7812" y="4985"/>
                  </a:lnTo>
                  <a:lnTo>
                    <a:pt x="7815" y="5043"/>
                  </a:lnTo>
                  <a:lnTo>
                    <a:pt x="7816" y="5101"/>
                  </a:lnTo>
                  <a:lnTo>
                    <a:pt x="7816" y="5129"/>
                  </a:lnTo>
                  <a:lnTo>
                    <a:pt x="7815" y="5157"/>
                  </a:lnTo>
                  <a:lnTo>
                    <a:pt x="7814" y="5185"/>
                  </a:lnTo>
                  <a:lnTo>
                    <a:pt x="7812" y="5213"/>
                  </a:lnTo>
                  <a:lnTo>
                    <a:pt x="7813" y="5291"/>
                  </a:lnTo>
                  <a:lnTo>
                    <a:pt x="7811" y="5369"/>
                  </a:lnTo>
                  <a:lnTo>
                    <a:pt x="7806" y="5447"/>
                  </a:lnTo>
                  <a:lnTo>
                    <a:pt x="7800" y="5523"/>
                  </a:lnTo>
                  <a:lnTo>
                    <a:pt x="7791" y="5601"/>
                  </a:lnTo>
                  <a:lnTo>
                    <a:pt x="7779" y="5676"/>
                  </a:lnTo>
                  <a:lnTo>
                    <a:pt x="7766" y="5752"/>
                  </a:lnTo>
                  <a:lnTo>
                    <a:pt x="7750" y="5827"/>
                  </a:lnTo>
                  <a:lnTo>
                    <a:pt x="7731" y="5900"/>
                  </a:lnTo>
                  <a:lnTo>
                    <a:pt x="7711" y="5974"/>
                  </a:lnTo>
                  <a:lnTo>
                    <a:pt x="7689" y="6046"/>
                  </a:lnTo>
                  <a:lnTo>
                    <a:pt x="7665" y="6118"/>
                  </a:lnTo>
                  <a:lnTo>
                    <a:pt x="7638" y="6188"/>
                  </a:lnTo>
                  <a:lnTo>
                    <a:pt x="7610" y="6257"/>
                  </a:lnTo>
                  <a:lnTo>
                    <a:pt x="7580" y="6325"/>
                  </a:lnTo>
                  <a:lnTo>
                    <a:pt x="7549" y="6391"/>
                  </a:lnTo>
                  <a:lnTo>
                    <a:pt x="7514" y="6457"/>
                  </a:lnTo>
                  <a:lnTo>
                    <a:pt x="7479" y="6521"/>
                  </a:lnTo>
                  <a:lnTo>
                    <a:pt x="7441" y="6583"/>
                  </a:lnTo>
                  <a:lnTo>
                    <a:pt x="7402" y="6645"/>
                  </a:lnTo>
                  <a:lnTo>
                    <a:pt x="7362" y="6704"/>
                  </a:lnTo>
                  <a:lnTo>
                    <a:pt x="7319" y="6762"/>
                  </a:lnTo>
                  <a:lnTo>
                    <a:pt x="7275" y="6818"/>
                  </a:lnTo>
                  <a:lnTo>
                    <a:pt x="7229" y="6872"/>
                  </a:lnTo>
                  <a:lnTo>
                    <a:pt x="7183" y="6924"/>
                  </a:lnTo>
                  <a:lnTo>
                    <a:pt x="7134" y="6975"/>
                  </a:lnTo>
                  <a:lnTo>
                    <a:pt x="7085" y="7023"/>
                  </a:lnTo>
                  <a:lnTo>
                    <a:pt x="7033" y="7069"/>
                  </a:lnTo>
                  <a:lnTo>
                    <a:pt x="6981" y="7114"/>
                  </a:lnTo>
                  <a:lnTo>
                    <a:pt x="6927" y="7156"/>
                  </a:lnTo>
                  <a:lnTo>
                    <a:pt x="6873" y="7195"/>
                  </a:lnTo>
                  <a:lnTo>
                    <a:pt x="6817" y="7232"/>
                  </a:lnTo>
                  <a:lnTo>
                    <a:pt x="6797" y="7245"/>
                  </a:lnTo>
                  <a:lnTo>
                    <a:pt x="6773" y="7260"/>
                  </a:lnTo>
                  <a:lnTo>
                    <a:pt x="6760" y="7266"/>
                  </a:lnTo>
                  <a:lnTo>
                    <a:pt x="6747" y="7271"/>
                  </a:lnTo>
                  <a:lnTo>
                    <a:pt x="6734" y="7275"/>
                  </a:lnTo>
                  <a:lnTo>
                    <a:pt x="6723" y="7276"/>
                  </a:lnTo>
                  <a:lnTo>
                    <a:pt x="6718" y="7275"/>
                  </a:lnTo>
                  <a:lnTo>
                    <a:pt x="6714" y="7274"/>
                  </a:lnTo>
                  <a:lnTo>
                    <a:pt x="6710" y="7272"/>
                  </a:lnTo>
                  <a:lnTo>
                    <a:pt x="6706" y="7270"/>
                  </a:lnTo>
                  <a:lnTo>
                    <a:pt x="6703" y="7266"/>
                  </a:lnTo>
                  <a:lnTo>
                    <a:pt x="6701" y="7261"/>
                  </a:lnTo>
                  <a:lnTo>
                    <a:pt x="6700" y="7255"/>
                  </a:lnTo>
                  <a:lnTo>
                    <a:pt x="6699" y="7248"/>
                  </a:lnTo>
                  <a:lnTo>
                    <a:pt x="6699" y="7240"/>
                  </a:lnTo>
                  <a:lnTo>
                    <a:pt x="6700" y="7230"/>
                  </a:lnTo>
                  <a:lnTo>
                    <a:pt x="6703" y="7219"/>
                  </a:lnTo>
                  <a:lnTo>
                    <a:pt x="6706" y="7207"/>
                  </a:lnTo>
                  <a:lnTo>
                    <a:pt x="6710" y="7193"/>
                  </a:lnTo>
                  <a:lnTo>
                    <a:pt x="6715" y="7178"/>
                  </a:lnTo>
                  <a:lnTo>
                    <a:pt x="6722" y="7161"/>
                  </a:lnTo>
                  <a:lnTo>
                    <a:pt x="6730" y="7142"/>
                  </a:lnTo>
                  <a:lnTo>
                    <a:pt x="6778" y="7007"/>
                  </a:lnTo>
                  <a:lnTo>
                    <a:pt x="6822" y="6871"/>
                  </a:lnTo>
                  <a:lnTo>
                    <a:pt x="6863" y="6735"/>
                  </a:lnTo>
                  <a:lnTo>
                    <a:pt x="6898" y="6600"/>
                  </a:lnTo>
                  <a:lnTo>
                    <a:pt x="6929" y="6463"/>
                  </a:lnTo>
                  <a:lnTo>
                    <a:pt x="6957" y="6326"/>
                  </a:lnTo>
                  <a:lnTo>
                    <a:pt x="6980" y="6188"/>
                  </a:lnTo>
                  <a:lnTo>
                    <a:pt x="6998" y="6050"/>
                  </a:lnTo>
                  <a:lnTo>
                    <a:pt x="7013" y="5911"/>
                  </a:lnTo>
                  <a:lnTo>
                    <a:pt x="7022" y="5773"/>
                  </a:lnTo>
                  <a:lnTo>
                    <a:pt x="7028" y="5634"/>
                  </a:lnTo>
                  <a:lnTo>
                    <a:pt x="7028" y="5495"/>
                  </a:lnTo>
                  <a:lnTo>
                    <a:pt x="7025" y="5355"/>
                  </a:lnTo>
                  <a:lnTo>
                    <a:pt x="7016" y="5215"/>
                  </a:lnTo>
                  <a:lnTo>
                    <a:pt x="7003" y="5075"/>
                  </a:lnTo>
                  <a:lnTo>
                    <a:pt x="6986" y="4934"/>
                  </a:lnTo>
                  <a:lnTo>
                    <a:pt x="6963" y="4793"/>
                  </a:lnTo>
                  <a:lnTo>
                    <a:pt x="6935" y="4652"/>
                  </a:lnTo>
                  <a:lnTo>
                    <a:pt x="6903" y="4510"/>
                  </a:lnTo>
                  <a:lnTo>
                    <a:pt x="6866" y="4369"/>
                  </a:lnTo>
                  <a:lnTo>
                    <a:pt x="6823" y="4228"/>
                  </a:lnTo>
                  <a:lnTo>
                    <a:pt x="6776" y="4085"/>
                  </a:lnTo>
                  <a:lnTo>
                    <a:pt x="6724" y="3943"/>
                  </a:lnTo>
                  <a:lnTo>
                    <a:pt x="6667" y="3800"/>
                  </a:lnTo>
                  <a:lnTo>
                    <a:pt x="6604" y="3657"/>
                  </a:lnTo>
                  <a:lnTo>
                    <a:pt x="6535" y="3514"/>
                  </a:lnTo>
                  <a:lnTo>
                    <a:pt x="6463" y="3372"/>
                  </a:lnTo>
                  <a:lnTo>
                    <a:pt x="6384" y="3228"/>
                  </a:lnTo>
                  <a:lnTo>
                    <a:pt x="6300" y="3085"/>
                  </a:lnTo>
                  <a:lnTo>
                    <a:pt x="6211" y="2941"/>
                  </a:lnTo>
                  <a:lnTo>
                    <a:pt x="6116" y="2797"/>
                  </a:lnTo>
                  <a:lnTo>
                    <a:pt x="6016" y="2653"/>
                  </a:lnTo>
                  <a:lnTo>
                    <a:pt x="6004" y="2704"/>
                  </a:lnTo>
                  <a:lnTo>
                    <a:pt x="5994" y="2753"/>
                  </a:lnTo>
                  <a:lnTo>
                    <a:pt x="5986" y="2802"/>
                  </a:lnTo>
                  <a:lnTo>
                    <a:pt x="5980" y="2852"/>
                  </a:lnTo>
                  <a:lnTo>
                    <a:pt x="5975" y="2901"/>
                  </a:lnTo>
                  <a:lnTo>
                    <a:pt x="5972" y="2950"/>
                  </a:lnTo>
                  <a:lnTo>
                    <a:pt x="5969" y="2999"/>
                  </a:lnTo>
                  <a:lnTo>
                    <a:pt x="5968" y="3050"/>
                  </a:lnTo>
                  <a:lnTo>
                    <a:pt x="5967" y="3252"/>
                  </a:lnTo>
                  <a:lnTo>
                    <a:pt x="5966" y="3464"/>
                  </a:lnTo>
                  <a:lnTo>
                    <a:pt x="5964" y="3520"/>
                  </a:lnTo>
                  <a:lnTo>
                    <a:pt x="5962" y="3576"/>
                  </a:lnTo>
                  <a:lnTo>
                    <a:pt x="5958" y="3633"/>
                  </a:lnTo>
                  <a:lnTo>
                    <a:pt x="5954" y="3692"/>
                  </a:lnTo>
                  <a:lnTo>
                    <a:pt x="5947" y="3752"/>
                  </a:lnTo>
                  <a:lnTo>
                    <a:pt x="5940" y="3813"/>
                  </a:lnTo>
                  <a:lnTo>
                    <a:pt x="5929" y="3877"/>
                  </a:lnTo>
                  <a:lnTo>
                    <a:pt x="5917" y="3941"/>
                  </a:lnTo>
                  <a:lnTo>
                    <a:pt x="5903" y="4006"/>
                  </a:lnTo>
                  <a:lnTo>
                    <a:pt x="5887" y="4075"/>
                  </a:lnTo>
                  <a:lnTo>
                    <a:pt x="5869" y="4144"/>
                  </a:lnTo>
                  <a:lnTo>
                    <a:pt x="5847" y="4216"/>
                  </a:lnTo>
                  <a:lnTo>
                    <a:pt x="5822" y="4290"/>
                  </a:lnTo>
                  <a:lnTo>
                    <a:pt x="5795" y="4365"/>
                  </a:lnTo>
                  <a:lnTo>
                    <a:pt x="5764" y="4443"/>
                  </a:lnTo>
                  <a:lnTo>
                    <a:pt x="5730" y="4523"/>
                  </a:lnTo>
                  <a:lnTo>
                    <a:pt x="5725" y="4523"/>
                  </a:lnTo>
                  <a:lnTo>
                    <a:pt x="5720" y="4522"/>
                  </a:lnTo>
                  <a:lnTo>
                    <a:pt x="5716" y="4521"/>
                  </a:lnTo>
                  <a:lnTo>
                    <a:pt x="5713" y="4519"/>
                  </a:lnTo>
                  <a:lnTo>
                    <a:pt x="5705" y="4514"/>
                  </a:lnTo>
                  <a:lnTo>
                    <a:pt x="5699" y="4508"/>
                  </a:lnTo>
                  <a:lnTo>
                    <a:pt x="5693" y="4499"/>
                  </a:lnTo>
                  <a:lnTo>
                    <a:pt x="5688" y="4490"/>
                  </a:lnTo>
                  <a:lnTo>
                    <a:pt x="5683" y="4479"/>
                  </a:lnTo>
                  <a:lnTo>
                    <a:pt x="5678" y="4467"/>
                  </a:lnTo>
                  <a:lnTo>
                    <a:pt x="5670" y="4442"/>
                  </a:lnTo>
                  <a:lnTo>
                    <a:pt x="5663" y="4416"/>
                  </a:lnTo>
                  <a:lnTo>
                    <a:pt x="5656" y="4390"/>
                  </a:lnTo>
                  <a:lnTo>
                    <a:pt x="5648" y="4366"/>
                  </a:lnTo>
                  <a:lnTo>
                    <a:pt x="5635" y="4328"/>
                  </a:lnTo>
                  <a:lnTo>
                    <a:pt x="5621" y="4289"/>
                  </a:lnTo>
                  <a:lnTo>
                    <a:pt x="5608" y="4248"/>
                  </a:lnTo>
                  <a:lnTo>
                    <a:pt x="5595" y="4205"/>
                  </a:lnTo>
                  <a:lnTo>
                    <a:pt x="5568" y="4113"/>
                  </a:lnTo>
                  <a:lnTo>
                    <a:pt x="5540" y="4010"/>
                  </a:lnTo>
                  <a:lnTo>
                    <a:pt x="5508" y="3897"/>
                  </a:lnTo>
                  <a:lnTo>
                    <a:pt x="5473" y="3769"/>
                  </a:lnTo>
                  <a:lnTo>
                    <a:pt x="5435" y="3626"/>
                  </a:lnTo>
                  <a:lnTo>
                    <a:pt x="5390" y="3466"/>
                  </a:lnTo>
                  <a:lnTo>
                    <a:pt x="5356" y="3347"/>
                  </a:lnTo>
                  <a:lnTo>
                    <a:pt x="5320" y="3225"/>
                  </a:lnTo>
                  <a:lnTo>
                    <a:pt x="5283" y="3097"/>
                  </a:lnTo>
                  <a:lnTo>
                    <a:pt x="5244" y="2966"/>
                  </a:lnTo>
                  <a:lnTo>
                    <a:pt x="5201" y="2832"/>
                  </a:lnTo>
                  <a:lnTo>
                    <a:pt x="5158" y="2696"/>
                  </a:lnTo>
                  <a:lnTo>
                    <a:pt x="5135" y="2627"/>
                  </a:lnTo>
                  <a:lnTo>
                    <a:pt x="5110" y="2558"/>
                  </a:lnTo>
                  <a:lnTo>
                    <a:pt x="5086" y="2488"/>
                  </a:lnTo>
                  <a:lnTo>
                    <a:pt x="5061" y="2419"/>
                  </a:lnTo>
                  <a:lnTo>
                    <a:pt x="5036" y="2350"/>
                  </a:lnTo>
                  <a:lnTo>
                    <a:pt x="5009" y="2280"/>
                  </a:lnTo>
                  <a:lnTo>
                    <a:pt x="4982" y="2211"/>
                  </a:lnTo>
                  <a:lnTo>
                    <a:pt x="4955" y="2141"/>
                  </a:lnTo>
                  <a:lnTo>
                    <a:pt x="4926" y="2072"/>
                  </a:lnTo>
                  <a:lnTo>
                    <a:pt x="4896" y="2004"/>
                  </a:lnTo>
                  <a:lnTo>
                    <a:pt x="4867" y="1935"/>
                  </a:lnTo>
                  <a:lnTo>
                    <a:pt x="4836" y="1867"/>
                  </a:lnTo>
                  <a:lnTo>
                    <a:pt x="4804" y="1799"/>
                  </a:lnTo>
                  <a:lnTo>
                    <a:pt x="4772" y="1732"/>
                  </a:lnTo>
                  <a:lnTo>
                    <a:pt x="4740" y="1667"/>
                  </a:lnTo>
                  <a:lnTo>
                    <a:pt x="4705" y="1601"/>
                  </a:lnTo>
                  <a:lnTo>
                    <a:pt x="4671" y="1536"/>
                  </a:lnTo>
                  <a:lnTo>
                    <a:pt x="4636" y="1473"/>
                  </a:lnTo>
                  <a:lnTo>
                    <a:pt x="4599" y="1410"/>
                  </a:lnTo>
                  <a:lnTo>
                    <a:pt x="4562" y="1349"/>
                  </a:lnTo>
                  <a:lnTo>
                    <a:pt x="4530" y="1305"/>
                  </a:lnTo>
                  <a:lnTo>
                    <a:pt x="4498" y="1261"/>
                  </a:lnTo>
                  <a:lnTo>
                    <a:pt x="4467" y="1217"/>
                  </a:lnTo>
                  <a:lnTo>
                    <a:pt x="4437" y="1173"/>
                  </a:lnTo>
                  <a:lnTo>
                    <a:pt x="4407" y="1129"/>
                  </a:lnTo>
                  <a:lnTo>
                    <a:pt x="4378" y="1084"/>
                  </a:lnTo>
                  <a:lnTo>
                    <a:pt x="4350" y="1040"/>
                  </a:lnTo>
                  <a:lnTo>
                    <a:pt x="4322" y="996"/>
                  </a:lnTo>
                  <a:lnTo>
                    <a:pt x="4294" y="951"/>
                  </a:lnTo>
                  <a:lnTo>
                    <a:pt x="4268" y="907"/>
                  </a:lnTo>
                  <a:lnTo>
                    <a:pt x="4243" y="864"/>
                  </a:lnTo>
                  <a:lnTo>
                    <a:pt x="4218" y="820"/>
                  </a:lnTo>
                  <a:lnTo>
                    <a:pt x="4193" y="775"/>
                  </a:lnTo>
                  <a:lnTo>
                    <a:pt x="4169" y="732"/>
                  </a:lnTo>
                  <a:lnTo>
                    <a:pt x="4147" y="689"/>
                  </a:lnTo>
                  <a:lnTo>
                    <a:pt x="4125" y="646"/>
                  </a:lnTo>
                  <a:lnTo>
                    <a:pt x="4103" y="602"/>
                  </a:lnTo>
                  <a:lnTo>
                    <a:pt x="4083" y="559"/>
                  </a:lnTo>
                  <a:lnTo>
                    <a:pt x="4064" y="517"/>
                  </a:lnTo>
                  <a:lnTo>
                    <a:pt x="4045" y="475"/>
                  </a:lnTo>
                  <a:lnTo>
                    <a:pt x="4028" y="432"/>
                  </a:lnTo>
                  <a:lnTo>
                    <a:pt x="4010" y="391"/>
                  </a:lnTo>
                  <a:lnTo>
                    <a:pt x="3995" y="350"/>
                  </a:lnTo>
                  <a:lnTo>
                    <a:pt x="3980" y="309"/>
                  </a:lnTo>
                  <a:lnTo>
                    <a:pt x="3966" y="268"/>
                  </a:lnTo>
                  <a:lnTo>
                    <a:pt x="3953" y="228"/>
                  </a:lnTo>
                  <a:lnTo>
                    <a:pt x="3941" y="189"/>
                  </a:lnTo>
                  <a:lnTo>
                    <a:pt x="3930" y="150"/>
                  </a:lnTo>
                  <a:lnTo>
                    <a:pt x="3921" y="112"/>
                  </a:lnTo>
                  <a:lnTo>
                    <a:pt x="3912" y="73"/>
                  </a:lnTo>
                  <a:lnTo>
                    <a:pt x="3903" y="36"/>
                  </a:lnTo>
                  <a:lnTo>
                    <a:pt x="3897" y="0"/>
                  </a:lnTo>
                  <a:lnTo>
                    <a:pt x="3866" y="60"/>
                  </a:lnTo>
                  <a:lnTo>
                    <a:pt x="3840" y="122"/>
                  </a:lnTo>
                  <a:lnTo>
                    <a:pt x="3816" y="184"/>
                  </a:lnTo>
                  <a:lnTo>
                    <a:pt x="3795" y="246"/>
                  </a:lnTo>
                  <a:lnTo>
                    <a:pt x="3778" y="311"/>
                  </a:lnTo>
                  <a:lnTo>
                    <a:pt x="3764" y="375"/>
                  </a:lnTo>
                  <a:lnTo>
                    <a:pt x="3752" y="439"/>
                  </a:lnTo>
                  <a:lnTo>
                    <a:pt x="3743" y="505"/>
                  </a:lnTo>
                  <a:lnTo>
                    <a:pt x="3736" y="570"/>
                  </a:lnTo>
                  <a:lnTo>
                    <a:pt x="3732" y="637"/>
                  </a:lnTo>
                  <a:lnTo>
                    <a:pt x="3729" y="703"/>
                  </a:lnTo>
                  <a:lnTo>
                    <a:pt x="3729" y="768"/>
                  </a:lnTo>
                  <a:lnTo>
                    <a:pt x="3730" y="836"/>
                  </a:lnTo>
                  <a:lnTo>
                    <a:pt x="3732" y="902"/>
                  </a:lnTo>
                  <a:lnTo>
                    <a:pt x="3736" y="968"/>
                  </a:lnTo>
                  <a:lnTo>
                    <a:pt x="3741" y="1034"/>
                  </a:lnTo>
                  <a:lnTo>
                    <a:pt x="3748" y="1100"/>
                  </a:lnTo>
                  <a:lnTo>
                    <a:pt x="3755" y="1166"/>
                  </a:lnTo>
                  <a:lnTo>
                    <a:pt x="3762" y="1231"/>
                  </a:lnTo>
                  <a:lnTo>
                    <a:pt x="3770" y="1297"/>
                  </a:lnTo>
                  <a:lnTo>
                    <a:pt x="3788" y="1424"/>
                  </a:lnTo>
                  <a:lnTo>
                    <a:pt x="3805" y="1550"/>
                  </a:lnTo>
                  <a:lnTo>
                    <a:pt x="3814" y="1611"/>
                  </a:lnTo>
                  <a:lnTo>
                    <a:pt x="3822" y="1673"/>
                  </a:lnTo>
                  <a:lnTo>
                    <a:pt x="3829" y="1732"/>
                  </a:lnTo>
                  <a:lnTo>
                    <a:pt x="3835" y="1791"/>
                  </a:lnTo>
                  <a:lnTo>
                    <a:pt x="3841" y="1849"/>
                  </a:lnTo>
                  <a:lnTo>
                    <a:pt x="3845" y="1905"/>
                  </a:lnTo>
                  <a:lnTo>
                    <a:pt x="3848" y="1960"/>
                  </a:lnTo>
                  <a:lnTo>
                    <a:pt x="3849" y="2015"/>
                  </a:lnTo>
                  <a:lnTo>
                    <a:pt x="3846" y="2178"/>
                  </a:lnTo>
                  <a:lnTo>
                    <a:pt x="3842" y="2353"/>
                  </a:lnTo>
                  <a:lnTo>
                    <a:pt x="3838" y="2444"/>
                  </a:lnTo>
                  <a:lnTo>
                    <a:pt x="3834" y="2538"/>
                  </a:lnTo>
                  <a:lnTo>
                    <a:pt x="3828" y="2633"/>
                  </a:lnTo>
                  <a:lnTo>
                    <a:pt x="3821" y="2730"/>
                  </a:lnTo>
                  <a:lnTo>
                    <a:pt x="3813" y="2827"/>
                  </a:lnTo>
                  <a:lnTo>
                    <a:pt x="3801" y="2925"/>
                  </a:lnTo>
                  <a:lnTo>
                    <a:pt x="3795" y="2974"/>
                  </a:lnTo>
                  <a:lnTo>
                    <a:pt x="3788" y="3023"/>
                  </a:lnTo>
                  <a:lnTo>
                    <a:pt x="3781" y="3072"/>
                  </a:lnTo>
                  <a:lnTo>
                    <a:pt x="3773" y="3121"/>
                  </a:lnTo>
                  <a:lnTo>
                    <a:pt x="3764" y="3169"/>
                  </a:lnTo>
                  <a:lnTo>
                    <a:pt x="3755" y="3218"/>
                  </a:lnTo>
                  <a:lnTo>
                    <a:pt x="3745" y="3266"/>
                  </a:lnTo>
                  <a:lnTo>
                    <a:pt x="3735" y="3314"/>
                  </a:lnTo>
                  <a:lnTo>
                    <a:pt x="3723" y="3362"/>
                  </a:lnTo>
                  <a:lnTo>
                    <a:pt x="3711" y="3409"/>
                  </a:lnTo>
                  <a:lnTo>
                    <a:pt x="3697" y="3455"/>
                  </a:lnTo>
                  <a:lnTo>
                    <a:pt x="3684" y="3502"/>
                  </a:lnTo>
                  <a:lnTo>
                    <a:pt x="3649" y="3617"/>
                  </a:lnTo>
                  <a:lnTo>
                    <a:pt x="3616" y="3729"/>
                  </a:lnTo>
                  <a:lnTo>
                    <a:pt x="3584" y="3836"/>
                  </a:lnTo>
                  <a:lnTo>
                    <a:pt x="3555" y="3940"/>
                  </a:lnTo>
                  <a:lnTo>
                    <a:pt x="3528" y="4038"/>
                  </a:lnTo>
                  <a:lnTo>
                    <a:pt x="3501" y="4130"/>
                  </a:lnTo>
                  <a:lnTo>
                    <a:pt x="3477" y="4216"/>
                  </a:lnTo>
                  <a:lnTo>
                    <a:pt x="3454" y="4295"/>
                  </a:lnTo>
                  <a:lnTo>
                    <a:pt x="3431" y="4339"/>
                  </a:lnTo>
                  <a:lnTo>
                    <a:pt x="3409" y="4382"/>
                  </a:lnTo>
                  <a:lnTo>
                    <a:pt x="3398" y="4401"/>
                  </a:lnTo>
                  <a:lnTo>
                    <a:pt x="3388" y="4417"/>
                  </a:lnTo>
                  <a:lnTo>
                    <a:pt x="3383" y="4424"/>
                  </a:lnTo>
                  <a:lnTo>
                    <a:pt x="3379" y="4430"/>
                  </a:lnTo>
                  <a:lnTo>
                    <a:pt x="3374" y="4435"/>
                  </a:lnTo>
                  <a:lnTo>
                    <a:pt x="3369" y="4439"/>
                  </a:lnTo>
                  <a:lnTo>
                    <a:pt x="3364" y="4442"/>
                  </a:lnTo>
                  <a:lnTo>
                    <a:pt x="3360" y="4444"/>
                  </a:lnTo>
                  <a:lnTo>
                    <a:pt x="3355" y="4444"/>
                  </a:lnTo>
                  <a:lnTo>
                    <a:pt x="3351" y="4443"/>
                  </a:lnTo>
                  <a:lnTo>
                    <a:pt x="3346" y="4440"/>
                  </a:lnTo>
                  <a:lnTo>
                    <a:pt x="3341" y="4436"/>
                  </a:lnTo>
                  <a:lnTo>
                    <a:pt x="3337" y="4430"/>
                  </a:lnTo>
                  <a:lnTo>
                    <a:pt x="3332" y="4422"/>
                  </a:lnTo>
                  <a:lnTo>
                    <a:pt x="3327" y="4412"/>
                  </a:lnTo>
                  <a:lnTo>
                    <a:pt x="3323" y="4400"/>
                  </a:lnTo>
                  <a:lnTo>
                    <a:pt x="3318" y="4386"/>
                  </a:lnTo>
                  <a:lnTo>
                    <a:pt x="3313" y="4369"/>
                  </a:lnTo>
                  <a:lnTo>
                    <a:pt x="3302" y="4329"/>
                  </a:lnTo>
                  <a:lnTo>
                    <a:pt x="3292" y="4280"/>
                  </a:lnTo>
                  <a:lnTo>
                    <a:pt x="3288" y="4202"/>
                  </a:lnTo>
                  <a:lnTo>
                    <a:pt x="3282" y="4122"/>
                  </a:lnTo>
                  <a:lnTo>
                    <a:pt x="3276" y="4040"/>
                  </a:lnTo>
                  <a:lnTo>
                    <a:pt x="3267" y="3953"/>
                  </a:lnTo>
                  <a:lnTo>
                    <a:pt x="3257" y="3866"/>
                  </a:lnTo>
                  <a:lnTo>
                    <a:pt x="3246" y="3776"/>
                  </a:lnTo>
                  <a:lnTo>
                    <a:pt x="3233" y="3684"/>
                  </a:lnTo>
                  <a:lnTo>
                    <a:pt x="3218" y="3593"/>
                  </a:lnTo>
                  <a:lnTo>
                    <a:pt x="3217" y="3557"/>
                  </a:lnTo>
                  <a:lnTo>
                    <a:pt x="3215" y="3522"/>
                  </a:lnTo>
                  <a:lnTo>
                    <a:pt x="3212" y="3485"/>
                  </a:lnTo>
                  <a:lnTo>
                    <a:pt x="3209" y="3449"/>
                  </a:lnTo>
                  <a:lnTo>
                    <a:pt x="3205" y="3413"/>
                  </a:lnTo>
                  <a:lnTo>
                    <a:pt x="3200" y="3377"/>
                  </a:lnTo>
                  <a:lnTo>
                    <a:pt x="3195" y="3340"/>
                  </a:lnTo>
                  <a:lnTo>
                    <a:pt x="3190" y="3304"/>
                  </a:lnTo>
                  <a:lnTo>
                    <a:pt x="3184" y="3268"/>
                  </a:lnTo>
                  <a:lnTo>
                    <a:pt x="3178" y="3231"/>
                  </a:lnTo>
                  <a:lnTo>
                    <a:pt x="3171" y="3195"/>
                  </a:lnTo>
                  <a:lnTo>
                    <a:pt x="3163" y="3158"/>
                  </a:lnTo>
                  <a:lnTo>
                    <a:pt x="3155" y="3122"/>
                  </a:lnTo>
                  <a:lnTo>
                    <a:pt x="3146" y="3086"/>
                  </a:lnTo>
                  <a:lnTo>
                    <a:pt x="3137" y="3051"/>
                  </a:lnTo>
                  <a:lnTo>
                    <a:pt x="3127" y="3015"/>
                  </a:lnTo>
                  <a:lnTo>
                    <a:pt x="3107" y="2973"/>
                  </a:lnTo>
                  <a:lnTo>
                    <a:pt x="3085" y="2931"/>
                  </a:lnTo>
                  <a:lnTo>
                    <a:pt x="3063" y="2890"/>
                  </a:lnTo>
                  <a:lnTo>
                    <a:pt x="3040" y="2849"/>
                  </a:lnTo>
                  <a:lnTo>
                    <a:pt x="3015" y="2807"/>
                  </a:lnTo>
                  <a:lnTo>
                    <a:pt x="2989" y="2766"/>
                  </a:lnTo>
                  <a:lnTo>
                    <a:pt x="2962" y="2725"/>
                  </a:lnTo>
                  <a:lnTo>
                    <a:pt x="2935" y="2685"/>
                  </a:lnTo>
                  <a:lnTo>
                    <a:pt x="2906" y="2645"/>
                  </a:lnTo>
                  <a:lnTo>
                    <a:pt x="2876" y="2605"/>
                  </a:lnTo>
                  <a:lnTo>
                    <a:pt x="2845" y="2566"/>
                  </a:lnTo>
                  <a:lnTo>
                    <a:pt x="2814" y="2528"/>
                  </a:lnTo>
                  <a:lnTo>
                    <a:pt x="2781" y="2489"/>
                  </a:lnTo>
                  <a:lnTo>
                    <a:pt x="2748" y="2452"/>
                  </a:lnTo>
                  <a:lnTo>
                    <a:pt x="2715" y="2416"/>
                  </a:lnTo>
                  <a:lnTo>
                    <a:pt x="2680" y="2380"/>
                  </a:lnTo>
                  <a:lnTo>
                    <a:pt x="2645" y="2345"/>
                  </a:lnTo>
                  <a:lnTo>
                    <a:pt x="2609" y="2310"/>
                  </a:lnTo>
                  <a:lnTo>
                    <a:pt x="2572" y="2277"/>
                  </a:lnTo>
                  <a:lnTo>
                    <a:pt x="2535" y="2245"/>
                  </a:lnTo>
                  <a:lnTo>
                    <a:pt x="2498" y="2214"/>
                  </a:lnTo>
                  <a:lnTo>
                    <a:pt x="2459" y="2184"/>
                  </a:lnTo>
                  <a:lnTo>
                    <a:pt x="2420" y="2155"/>
                  </a:lnTo>
                  <a:lnTo>
                    <a:pt x="2381" y="2126"/>
                  </a:lnTo>
                  <a:lnTo>
                    <a:pt x="2342" y="2100"/>
                  </a:lnTo>
                  <a:lnTo>
                    <a:pt x="2302" y="2074"/>
                  </a:lnTo>
                  <a:lnTo>
                    <a:pt x="2261" y="2050"/>
                  </a:lnTo>
                  <a:lnTo>
                    <a:pt x="2221" y="2028"/>
                  </a:lnTo>
                  <a:lnTo>
                    <a:pt x="2180" y="2007"/>
                  </a:lnTo>
                  <a:lnTo>
                    <a:pt x="2139" y="1987"/>
                  </a:lnTo>
                  <a:lnTo>
                    <a:pt x="2098" y="1968"/>
                  </a:lnTo>
                  <a:lnTo>
                    <a:pt x="2056" y="195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7" name="Freeform 22"/>
            <p:cNvSpPr>
              <a:spLocks/>
            </p:cNvSpPr>
            <p:nvPr/>
          </p:nvSpPr>
          <p:spPr bwMode="auto">
            <a:xfrm>
              <a:off x="4243" y="1337"/>
              <a:ext cx="11" cy="66"/>
            </a:xfrm>
            <a:custGeom>
              <a:avLst/>
              <a:gdLst>
                <a:gd name="T0" fmla="*/ 0 w 437"/>
                <a:gd name="T1" fmla="*/ 2 h 2684"/>
                <a:gd name="T2" fmla="*/ 0 w 437"/>
                <a:gd name="T3" fmla="*/ 2 h 2684"/>
                <a:gd name="T4" fmla="*/ 0 w 437"/>
                <a:gd name="T5" fmla="*/ 1 h 2684"/>
                <a:gd name="T6" fmla="*/ 0 w 437"/>
                <a:gd name="T7" fmla="*/ 1 h 2684"/>
                <a:gd name="T8" fmla="*/ 0 w 437"/>
                <a:gd name="T9" fmla="*/ 1 h 2684"/>
                <a:gd name="T10" fmla="*/ 0 w 437"/>
                <a:gd name="T11" fmla="*/ 1 h 2684"/>
                <a:gd name="T12" fmla="*/ 0 w 437"/>
                <a:gd name="T13" fmla="*/ 1 h 2684"/>
                <a:gd name="T14" fmla="*/ 0 w 437"/>
                <a:gd name="T15" fmla="*/ 1 h 2684"/>
                <a:gd name="T16" fmla="*/ 0 w 437"/>
                <a:gd name="T17" fmla="*/ 1 h 2684"/>
                <a:gd name="T18" fmla="*/ 0 w 437"/>
                <a:gd name="T19" fmla="*/ 1 h 2684"/>
                <a:gd name="T20" fmla="*/ 0 w 437"/>
                <a:gd name="T21" fmla="*/ 1 h 2684"/>
                <a:gd name="T22" fmla="*/ 0 w 437"/>
                <a:gd name="T23" fmla="*/ 1 h 2684"/>
                <a:gd name="T24" fmla="*/ 0 w 437"/>
                <a:gd name="T25" fmla="*/ 0 h 2684"/>
                <a:gd name="T26" fmla="*/ 0 w 437"/>
                <a:gd name="T27" fmla="*/ 0 h 2684"/>
                <a:gd name="T28" fmla="*/ 0 w 437"/>
                <a:gd name="T29" fmla="*/ 0 h 2684"/>
                <a:gd name="T30" fmla="*/ 0 w 437"/>
                <a:gd name="T31" fmla="*/ 0 h 2684"/>
                <a:gd name="T32" fmla="*/ 0 w 437"/>
                <a:gd name="T33" fmla="*/ 0 h 2684"/>
                <a:gd name="T34" fmla="*/ 0 w 437"/>
                <a:gd name="T35" fmla="*/ 0 h 2684"/>
                <a:gd name="T36" fmla="*/ 0 w 437"/>
                <a:gd name="T37" fmla="*/ 0 h 2684"/>
                <a:gd name="T38" fmla="*/ 0 w 437"/>
                <a:gd name="T39" fmla="*/ 0 h 2684"/>
                <a:gd name="T40" fmla="*/ 0 w 437"/>
                <a:gd name="T41" fmla="*/ 0 h 2684"/>
                <a:gd name="T42" fmla="*/ 0 w 437"/>
                <a:gd name="T43" fmla="*/ 0 h 2684"/>
                <a:gd name="T44" fmla="*/ 0 w 437"/>
                <a:gd name="T45" fmla="*/ 0 h 2684"/>
                <a:gd name="T46" fmla="*/ 0 w 437"/>
                <a:gd name="T47" fmla="*/ 0 h 2684"/>
                <a:gd name="T48" fmla="*/ 0 w 437"/>
                <a:gd name="T49" fmla="*/ 0 h 2684"/>
                <a:gd name="T50" fmla="*/ 0 w 437"/>
                <a:gd name="T51" fmla="*/ 0 h 2684"/>
                <a:gd name="T52" fmla="*/ 0 w 437"/>
                <a:gd name="T53" fmla="*/ 0 h 2684"/>
                <a:gd name="T54" fmla="*/ 0 w 437"/>
                <a:gd name="T55" fmla="*/ 0 h 2684"/>
                <a:gd name="T56" fmla="*/ 0 w 437"/>
                <a:gd name="T57" fmla="*/ 0 h 2684"/>
                <a:gd name="T58" fmla="*/ 0 w 437"/>
                <a:gd name="T59" fmla="*/ 0 h 2684"/>
                <a:gd name="T60" fmla="*/ 0 w 437"/>
                <a:gd name="T61" fmla="*/ 0 h 2684"/>
                <a:gd name="T62" fmla="*/ 0 w 437"/>
                <a:gd name="T63" fmla="*/ 0 h 2684"/>
                <a:gd name="T64" fmla="*/ 0 w 437"/>
                <a:gd name="T65" fmla="*/ 0 h 2684"/>
                <a:gd name="T66" fmla="*/ 0 w 437"/>
                <a:gd name="T67" fmla="*/ 1 h 2684"/>
                <a:gd name="T68" fmla="*/ 0 w 437"/>
                <a:gd name="T69" fmla="*/ 1 h 2684"/>
                <a:gd name="T70" fmla="*/ 0 w 437"/>
                <a:gd name="T71" fmla="*/ 1 h 2684"/>
                <a:gd name="T72" fmla="*/ 0 w 437"/>
                <a:gd name="T73" fmla="*/ 1 h 2684"/>
                <a:gd name="T74" fmla="*/ 0 w 437"/>
                <a:gd name="T75" fmla="*/ 1 h 2684"/>
                <a:gd name="T76" fmla="*/ 0 w 437"/>
                <a:gd name="T77" fmla="*/ 1 h 2684"/>
                <a:gd name="T78" fmla="*/ 0 w 437"/>
                <a:gd name="T79" fmla="*/ 1 h 2684"/>
                <a:gd name="T80" fmla="*/ 0 w 437"/>
                <a:gd name="T81" fmla="*/ 1 h 2684"/>
                <a:gd name="T82" fmla="*/ 0 w 437"/>
                <a:gd name="T83" fmla="*/ 1 h 2684"/>
                <a:gd name="T84" fmla="*/ 0 w 437"/>
                <a:gd name="T85" fmla="*/ 1 h 2684"/>
                <a:gd name="T86" fmla="*/ 0 w 437"/>
                <a:gd name="T87" fmla="*/ 1 h 2684"/>
                <a:gd name="T88" fmla="*/ 0 w 437"/>
                <a:gd name="T89" fmla="*/ 2 h 2684"/>
                <a:gd name="T90" fmla="*/ 0 w 437"/>
                <a:gd name="T91" fmla="*/ 2 h 2684"/>
                <a:gd name="T92" fmla="*/ 0 w 437"/>
                <a:gd name="T93" fmla="*/ 2 h 2684"/>
                <a:gd name="T94" fmla="*/ 0 w 437"/>
                <a:gd name="T95" fmla="*/ 2 h 268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37" h="2684">
                  <a:moveTo>
                    <a:pt x="338" y="2684"/>
                  </a:moveTo>
                  <a:lnTo>
                    <a:pt x="338" y="2684"/>
                  </a:lnTo>
                  <a:lnTo>
                    <a:pt x="352" y="2597"/>
                  </a:lnTo>
                  <a:lnTo>
                    <a:pt x="365" y="2510"/>
                  </a:lnTo>
                  <a:lnTo>
                    <a:pt x="379" y="2423"/>
                  </a:lnTo>
                  <a:lnTo>
                    <a:pt x="390" y="2337"/>
                  </a:lnTo>
                  <a:lnTo>
                    <a:pt x="400" y="2249"/>
                  </a:lnTo>
                  <a:lnTo>
                    <a:pt x="409" y="2164"/>
                  </a:lnTo>
                  <a:lnTo>
                    <a:pt x="417" y="2077"/>
                  </a:lnTo>
                  <a:lnTo>
                    <a:pt x="424" y="1991"/>
                  </a:lnTo>
                  <a:lnTo>
                    <a:pt x="429" y="1905"/>
                  </a:lnTo>
                  <a:lnTo>
                    <a:pt x="433" y="1819"/>
                  </a:lnTo>
                  <a:lnTo>
                    <a:pt x="436" y="1733"/>
                  </a:lnTo>
                  <a:lnTo>
                    <a:pt x="437" y="1648"/>
                  </a:lnTo>
                  <a:lnTo>
                    <a:pt x="437" y="1563"/>
                  </a:lnTo>
                  <a:lnTo>
                    <a:pt x="435" y="1478"/>
                  </a:lnTo>
                  <a:lnTo>
                    <a:pt x="431" y="1393"/>
                  </a:lnTo>
                  <a:lnTo>
                    <a:pt x="426" y="1309"/>
                  </a:lnTo>
                  <a:lnTo>
                    <a:pt x="419" y="1224"/>
                  </a:lnTo>
                  <a:lnTo>
                    <a:pt x="410" y="1141"/>
                  </a:lnTo>
                  <a:lnTo>
                    <a:pt x="400" y="1057"/>
                  </a:lnTo>
                  <a:lnTo>
                    <a:pt x="387" y="974"/>
                  </a:lnTo>
                  <a:lnTo>
                    <a:pt x="380" y="932"/>
                  </a:lnTo>
                  <a:lnTo>
                    <a:pt x="373" y="890"/>
                  </a:lnTo>
                  <a:lnTo>
                    <a:pt x="364" y="849"/>
                  </a:lnTo>
                  <a:lnTo>
                    <a:pt x="355" y="808"/>
                  </a:lnTo>
                  <a:lnTo>
                    <a:pt x="346" y="767"/>
                  </a:lnTo>
                  <a:lnTo>
                    <a:pt x="337" y="725"/>
                  </a:lnTo>
                  <a:lnTo>
                    <a:pt x="327" y="684"/>
                  </a:lnTo>
                  <a:lnTo>
                    <a:pt x="316" y="643"/>
                  </a:lnTo>
                  <a:lnTo>
                    <a:pt x="305" y="603"/>
                  </a:lnTo>
                  <a:lnTo>
                    <a:pt x="293" y="562"/>
                  </a:lnTo>
                  <a:lnTo>
                    <a:pt x="281" y="520"/>
                  </a:lnTo>
                  <a:lnTo>
                    <a:pt x="267" y="480"/>
                  </a:lnTo>
                  <a:lnTo>
                    <a:pt x="253" y="440"/>
                  </a:lnTo>
                  <a:lnTo>
                    <a:pt x="239" y="400"/>
                  </a:lnTo>
                  <a:lnTo>
                    <a:pt x="224" y="359"/>
                  </a:lnTo>
                  <a:lnTo>
                    <a:pt x="209" y="319"/>
                  </a:lnTo>
                  <a:lnTo>
                    <a:pt x="193" y="279"/>
                  </a:lnTo>
                  <a:lnTo>
                    <a:pt x="177" y="239"/>
                  </a:lnTo>
                  <a:lnTo>
                    <a:pt x="159" y="198"/>
                  </a:lnTo>
                  <a:lnTo>
                    <a:pt x="141" y="159"/>
                  </a:lnTo>
                  <a:lnTo>
                    <a:pt x="123" y="119"/>
                  </a:lnTo>
                  <a:lnTo>
                    <a:pt x="104" y="80"/>
                  </a:lnTo>
                  <a:lnTo>
                    <a:pt x="84" y="39"/>
                  </a:lnTo>
                  <a:lnTo>
                    <a:pt x="63" y="0"/>
                  </a:lnTo>
                  <a:lnTo>
                    <a:pt x="0" y="34"/>
                  </a:lnTo>
                  <a:lnTo>
                    <a:pt x="20" y="73"/>
                  </a:lnTo>
                  <a:lnTo>
                    <a:pt x="39" y="111"/>
                  </a:lnTo>
                  <a:lnTo>
                    <a:pt x="57" y="150"/>
                  </a:lnTo>
                  <a:lnTo>
                    <a:pt x="76" y="188"/>
                  </a:lnTo>
                  <a:lnTo>
                    <a:pt x="94" y="228"/>
                  </a:lnTo>
                  <a:lnTo>
                    <a:pt x="110" y="266"/>
                  </a:lnTo>
                  <a:lnTo>
                    <a:pt x="126" y="305"/>
                  </a:lnTo>
                  <a:lnTo>
                    <a:pt x="142" y="344"/>
                  </a:lnTo>
                  <a:lnTo>
                    <a:pt x="157" y="383"/>
                  </a:lnTo>
                  <a:lnTo>
                    <a:pt x="172" y="424"/>
                  </a:lnTo>
                  <a:lnTo>
                    <a:pt x="186" y="463"/>
                  </a:lnTo>
                  <a:lnTo>
                    <a:pt x="199" y="502"/>
                  </a:lnTo>
                  <a:lnTo>
                    <a:pt x="211" y="542"/>
                  </a:lnTo>
                  <a:lnTo>
                    <a:pt x="224" y="582"/>
                  </a:lnTo>
                  <a:lnTo>
                    <a:pt x="235" y="622"/>
                  </a:lnTo>
                  <a:lnTo>
                    <a:pt x="246" y="662"/>
                  </a:lnTo>
                  <a:lnTo>
                    <a:pt x="256" y="702"/>
                  </a:lnTo>
                  <a:lnTo>
                    <a:pt x="266" y="742"/>
                  </a:lnTo>
                  <a:lnTo>
                    <a:pt x="277" y="782"/>
                  </a:lnTo>
                  <a:lnTo>
                    <a:pt x="285" y="823"/>
                  </a:lnTo>
                  <a:lnTo>
                    <a:pt x="294" y="863"/>
                  </a:lnTo>
                  <a:lnTo>
                    <a:pt x="302" y="904"/>
                  </a:lnTo>
                  <a:lnTo>
                    <a:pt x="309" y="945"/>
                  </a:lnTo>
                  <a:lnTo>
                    <a:pt x="316" y="985"/>
                  </a:lnTo>
                  <a:lnTo>
                    <a:pt x="328" y="1066"/>
                  </a:lnTo>
                  <a:lnTo>
                    <a:pt x="338" y="1149"/>
                  </a:lnTo>
                  <a:lnTo>
                    <a:pt x="347" y="1231"/>
                  </a:lnTo>
                  <a:lnTo>
                    <a:pt x="354" y="1314"/>
                  </a:lnTo>
                  <a:lnTo>
                    <a:pt x="359" y="1397"/>
                  </a:lnTo>
                  <a:lnTo>
                    <a:pt x="363" y="1480"/>
                  </a:lnTo>
                  <a:lnTo>
                    <a:pt x="364" y="1564"/>
                  </a:lnTo>
                  <a:lnTo>
                    <a:pt x="365" y="1648"/>
                  </a:lnTo>
                  <a:lnTo>
                    <a:pt x="364" y="1732"/>
                  </a:lnTo>
                  <a:lnTo>
                    <a:pt x="361" y="1817"/>
                  </a:lnTo>
                  <a:lnTo>
                    <a:pt x="357" y="1901"/>
                  </a:lnTo>
                  <a:lnTo>
                    <a:pt x="352" y="1986"/>
                  </a:lnTo>
                  <a:lnTo>
                    <a:pt x="345" y="2071"/>
                  </a:lnTo>
                  <a:lnTo>
                    <a:pt x="337" y="2157"/>
                  </a:lnTo>
                  <a:lnTo>
                    <a:pt x="328" y="2242"/>
                  </a:lnTo>
                  <a:lnTo>
                    <a:pt x="318" y="2328"/>
                  </a:lnTo>
                  <a:lnTo>
                    <a:pt x="307" y="2413"/>
                  </a:lnTo>
                  <a:lnTo>
                    <a:pt x="295" y="2500"/>
                  </a:lnTo>
                  <a:lnTo>
                    <a:pt x="282" y="2586"/>
                  </a:lnTo>
                  <a:lnTo>
                    <a:pt x="267" y="2672"/>
                  </a:lnTo>
                  <a:lnTo>
                    <a:pt x="267" y="2673"/>
                  </a:lnTo>
                  <a:lnTo>
                    <a:pt x="267" y="2672"/>
                  </a:lnTo>
                  <a:lnTo>
                    <a:pt x="267" y="2673"/>
                  </a:lnTo>
                  <a:lnTo>
                    <a:pt x="338" y="268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8" name="Freeform 23"/>
            <p:cNvSpPr>
              <a:spLocks/>
            </p:cNvSpPr>
            <p:nvPr/>
          </p:nvSpPr>
          <p:spPr bwMode="auto">
            <a:xfrm>
              <a:off x="4244" y="1403"/>
              <a:ext cx="8" cy="29"/>
            </a:xfrm>
            <a:custGeom>
              <a:avLst/>
              <a:gdLst>
                <a:gd name="T0" fmla="*/ 0 w 313"/>
                <a:gd name="T1" fmla="*/ 1 h 1190"/>
                <a:gd name="T2" fmla="*/ 0 w 313"/>
                <a:gd name="T3" fmla="*/ 1 h 1190"/>
                <a:gd name="T4" fmla="*/ 0 w 313"/>
                <a:gd name="T5" fmla="*/ 1 h 1190"/>
                <a:gd name="T6" fmla="*/ 0 w 313"/>
                <a:gd name="T7" fmla="*/ 1 h 1190"/>
                <a:gd name="T8" fmla="*/ 0 w 313"/>
                <a:gd name="T9" fmla="*/ 1 h 1190"/>
                <a:gd name="T10" fmla="*/ 0 w 313"/>
                <a:gd name="T11" fmla="*/ 1 h 1190"/>
                <a:gd name="T12" fmla="*/ 0 w 313"/>
                <a:gd name="T13" fmla="*/ 0 h 1190"/>
                <a:gd name="T14" fmla="*/ 0 w 313"/>
                <a:gd name="T15" fmla="*/ 0 h 1190"/>
                <a:gd name="T16" fmla="*/ 0 w 313"/>
                <a:gd name="T17" fmla="*/ 0 h 1190"/>
                <a:gd name="T18" fmla="*/ 0 w 313"/>
                <a:gd name="T19" fmla="*/ 0 h 1190"/>
                <a:gd name="T20" fmla="*/ 0 w 313"/>
                <a:gd name="T21" fmla="*/ 0 h 1190"/>
                <a:gd name="T22" fmla="*/ 0 w 313"/>
                <a:gd name="T23" fmla="*/ 0 h 1190"/>
                <a:gd name="T24" fmla="*/ 0 w 313"/>
                <a:gd name="T25" fmla="*/ 0 h 1190"/>
                <a:gd name="T26" fmla="*/ 0 w 313"/>
                <a:gd name="T27" fmla="*/ 0 h 1190"/>
                <a:gd name="T28" fmla="*/ 0 w 313"/>
                <a:gd name="T29" fmla="*/ 0 h 1190"/>
                <a:gd name="T30" fmla="*/ 0 w 313"/>
                <a:gd name="T31" fmla="*/ 0 h 1190"/>
                <a:gd name="T32" fmla="*/ 0 w 313"/>
                <a:gd name="T33" fmla="*/ 0 h 1190"/>
                <a:gd name="T34" fmla="*/ 0 w 313"/>
                <a:gd name="T35" fmla="*/ 0 h 1190"/>
                <a:gd name="T36" fmla="*/ 0 w 313"/>
                <a:gd name="T37" fmla="*/ 0 h 1190"/>
                <a:gd name="T38" fmla="*/ 0 w 313"/>
                <a:gd name="T39" fmla="*/ 0 h 1190"/>
                <a:gd name="T40" fmla="*/ 0 w 313"/>
                <a:gd name="T41" fmla="*/ 0 h 1190"/>
                <a:gd name="T42" fmla="*/ 0 w 313"/>
                <a:gd name="T43" fmla="*/ 0 h 1190"/>
                <a:gd name="T44" fmla="*/ 0 w 313"/>
                <a:gd name="T45" fmla="*/ 0 h 1190"/>
                <a:gd name="T46" fmla="*/ 0 w 313"/>
                <a:gd name="T47" fmla="*/ 0 h 1190"/>
                <a:gd name="T48" fmla="*/ 0 w 313"/>
                <a:gd name="T49" fmla="*/ 0 h 1190"/>
                <a:gd name="T50" fmla="*/ 0 w 313"/>
                <a:gd name="T51" fmla="*/ 0 h 1190"/>
                <a:gd name="T52" fmla="*/ 0 w 313"/>
                <a:gd name="T53" fmla="*/ 1 h 1190"/>
                <a:gd name="T54" fmla="*/ 0 w 313"/>
                <a:gd name="T55" fmla="*/ 1 h 1190"/>
                <a:gd name="T56" fmla="*/ 0 w 313"/>
                <a:gd name="T57" fmla="*/ 1 h 1190"/>
                <a:gd name="T58" fmla="*/ 0 w 313"/>
                <a:gd name="T59" fmla="*/ 1 h 1190"/>
                <a:gd name="T60" fmla="*/ 0 w 313"/>
                <a:gd name="T61" fmla="*/ 1 h 1190"/>
                <a:gd name="T62" fmla="*/ 0 w 313"/>
                <a:gd name="T63" fmla="*/ 1 h 1190"/>
                <a:gd name="T64" fmla="*/ 0 w 313"/>
                <a:gd name="T65" fmla="*/ 1 h 1190"/>
                <a:gd name="T66" fmla="*/ 0 w 313"/>
                <a:gd name="T67" fmla="*/ 1 h 1190"/>
                <a:gd name="T68" fmla="*/ 0 w 313"/>
                <a:gd name="T69" fmla="*/ 1 h 1190"/>
                <a:gd name="T70" fmla="*/ 0 w 313"/>
                <a:gd name="T71" fmla="*/ 1 h 119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13" h="1190">
                  <a:moveTo>
                    <a:pt x="69" y="1190"/>
                  </a:moveTo>
                  <a:lnTo>
                    <a:pt x="72" y="1182"/>
                  </a:lnTo>
                  <a:lnTo>
                    <a:pt x="80" y="1125"/>
                  </a:lnTo>
                  <a:lnTo>
                    <a:pt x="90" y="1070"/>
                  </a:lnTo>
                  <a:lnTo>
                    <a:pt x="101" y="1013"/>
                  </a:lnTo>
                  <a:lnTo>
                    <a:pt x="114" y="954"/>
                  </a:lnTo>
                  <a:lnTo>
                    <a:pt x="142" y="832"/>
                  </a:lnTo>
                  <a:lnTo>
                    <a:pt x="174" y="700"/>
                  </a:lnTo>
                  <a:lnTo>
                    <a:pt x="191" y="630"/>
                  </a:lnTo>
                  <a:lnTo>
                    <a:pt x="208" y="554"/>
                  </a:lnTo>
                  <a:lnTo>
                    <a:pt x="225" y="477"/>
                  </a:lnTo>
                  <a:lnTo>
                    <a:pt x="243" y="393"/>
                  </a:lnTo>
                  <a:lnTo>
                    <a:pt x="261" y="306"/>
                  </a:lnTo>
                  <a:lnTo>
                    <a:pt x="279" y="213"/>
                  </a:lnTo>
                  <a:lnTo>
                    <a:pt x="296" y="115"/>
                  </a:lnTo>
                  <a:lnTo>
                    <a:pt x="313" y="11"/>
                  </a:lnTo>
                  <a:lnTo>
                    <a:pt x="242" y="0"/>
                  </a:lnTo>
                  <a:lnTo>
                    <a:pt x="225" y="103"/>
                  </a:lnTo>
                  <a:lnTo>
                    <a:pt x="208" y="200"/>
                  </a:lnTo>
                  <a:lnTo>
                    <a:pt x="190" y="293"/>
                  </a:lnTo>
                  <a:lnTo>
                    <a:pt x="173" y="379"/>
                  </a:lnTo>
                  <a:lnTo>
                    <a:pt x="156" y="461"/>
                  </a:lnTo>
                  <a:lnTo>
                    <a:pt x="137" y="539"/>
                  </a:lnTo>
                  <a:lnTo>
                    <a:pt x="120" y="612"/>
                  </a:lnTo>
                  <a:lnTo>
                    <a:pt x="104" y="683"/>
                  </a:lnTo>
                  <a:lnTo>
                    <a:pt x="72" y="816"/>
                  </a:lnTo>
                  <a:lnTo>
                    <a:pt x="44" y="939"/>
                  </a:lnTo>
                  <a:lnTo>
                    <a:pt x="30" y="999"/>
                  </a:lnTo>
                  <a:lnTo>
                    <a:pt x="19" y="1057"/>
                  </a:lnTo>
                  <a:lnTo>
                    <a:pt x="9" y="1114"/>
                  </a:lnTo>
                  <a:lnTo>
                    <a:pt x="0" y="1172"/>
                  </a:lnTo>
                  <a:lnTo>
                    <a:pt x="2" y="1164"/>
                  </a:lnTo>
                  <a:lnTo>
                    <a:pt x="69" y="1190"/>
                  </a:lnTo>
                  <a:lnTo>
                    <a:pt x="71" y="1186"/>
                  </a:lnTo>
                  <a:lnTo>
                    <a:pt x="72" y="1182"/>
                  </a:lnTo>
                  <a:lnTo>
                    <a:pt x="69" y="119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89" name="Freeform 24"/>
            <p:cNvSpPr>
              <a:spLocks/>
            </p:cNvSpPr>
            <p:nvPr/>
          </p:nvSpPr>
          <p:spPr bwMode="auto">
            <a:xfrm>
              <a:off x="4243" y="1431"/>
              <a:ext cx="3" cy="4"/>
            </a:xfrm>
            <a:custGeom>
              <a:avLst/>
              <a:gdLst>
                <a:gd name="T0" fmla="*/ 0 w 96"/>
                <a:gd name="T1" fmla="*/ 0 h 158"/>
                <a:gd name="T2" fmla="*/ 0 w 96"/>
                <a:gd name="T3" fmla="*/ 0 h 158"/>
                <a:gd name="T4" fmla="*/ 0 w 96"/>
                <a:gd name="T5" fmla="*/ 0 h 158"/>
                <a:gd name="T6" fmla="*/ 0 w 96"/>
                <a:gd name="T7" fmla="*/ 0 h 158"/>
                <a:gd name="T8" fmla="*/ 0 w 96"/>
                <a:gd name="T9" fmla="*/ 0 h 158"/>
                <a:gd name="T10" fmla="*/ 0 w 96"/>
                <a:gd name="T11" fmla="*/ 0 h 158"/>
                <a:gd name="T12" fmla="*/ 0 w 96"/>
                <a:gd name="T13" fmla="*/ 0 h 158"/>
                <a:gd name="T14" fmla="*/ 0 w 96"/>
                <a:gd name="T15" fmla="*/ 0 h 158"/>
                <a:gd name="T16" fmla="*/ 0 w 96"/>
                <a:gd name="T17" fmla="*/ 0 h 158"/>
                <a:gd name="T18" fmla="*/ 0 w 96"/>
                <a:gd name="T19" fmla="*/ 0 h 158"/>
                <a:gd name="T20" fmla="*/ 0 w 96"/>
                <a:gd name="T21" fmla="*/ 0 h 158"/>
                <a:gd name="T22" fmla="*/ 0 w 96"/>
                <a:gd name="T23" fmla="*/ 0 h 158"/>
                <a:gd name="T24" fmla="*/ 0 w 96"/>
                <a:gd name="T25" fmla="*/ 0 h 158"/>
                <a:gd name="T26" fmla="*/ 0 w 96"/>
                <a:gd name="T27" fmla="*/ 0 h 158"/>
                <a:gd name="T28" fmla="*/ 0 w 96"/>
                <a:gd name="T29" fmla="*/ 0 h 158"/>
                <a:gd name="T30" fmla="*/ 0 w 96"/>
                <a:gd name="T31" fmla="*/ 0 h 158"/>
                <a:gd name="T32" fmla="*/ 0 w 96"/>
                <a:gd name="T33" fmla="*/ 0 h 158"/>
                <a:gd name="T34" fmla="*/ 0 w 96"/>
                <a:gd name="T35" fmla="*/ 0 h 158"/>
                <a:gd name="T36" fmla="*/ 0 w 96"/>
                <a:gd name="T37" fmla="*/ 0 h 158"/>
                <a:gd name="T38" fmla="*/ 0 w 96"/>
                <a:gd name="T39" fmla="*/ 0 h 158"/>
                <a:gd name="T40" fmla="*/ 0 w 96"/>
                <a:gd name="T41" fmla="*/ 0 h 158"/>
                <a:gd name="T42" fmla="*/ 0 w 96"/>
                <a:gd name="T43" fmla="*/ 0 h 158"/>
                <a:gd name="T44" fmla="*/ 0 w 96"/>
                <a:gd name="T45" fmla="*/ 0 h 158"/>
                <a:gd name="T46" fmla="*/ 0 w 96"/>
                <a:gd name="T47" fmla="*/ 0 h 158"/>
                <a:gd name="T48" fmla="*/ 0 w 96"/>
                <a:gd name="T49" fmla="*/ 0 h 158"/>
                <a:gd name="T50" fmla="*/ 0 w 96"/>
                <a:gd name="T51" fmla="*/ 0 h 158"/>
                <a:gd name="T52" fmla="*/ 0 w 96"/>
                <a:gd name="T53" fmla="*/ 0 h 15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96" h="158">
                  <a:moveTo>
                    <a:pt x="42" y="158"/>
                  </a:moveTo>
                  <a:lnTo>
                    <a:pt x="42" y="158"/>
                  </a:lnTo>
                  <a:lnTo>
                    <a:pt x="56" y="147"/>
                  </a:lnTo>
                  <a:lnTo>
                    <a:pt x="63" y="137"/>
                  </a:lnTo>
                  <a:lnTo>
                    <a:pt x="66" y="129"/>
                  </a:lnTo>
                  <a:lnTo>
                    <a:pt x="71" y="121"/>
                  </a:lnTo>
                  <a:lnTo>
                    <a:pt x="75" y="106"/>
                  </a:lnTo>
                  <a:lnTo>
                    <a:pt x="80" y="89"/>
                  </a:lnTo>
                  <a:lnTo>
                    <a:pt x="84" y="71"/>
                  </a:lnTo>
                  <a:lnTo>
                    <a:pt x="88" y="53"/>
                  </a:lnTo>
                  <a:lnTo>
                    <a:pt x="92" y="38"/>
                  </a:lnTo>
                  <a:lnTo>
                    <a:pt x="96" y="26"/>
                  </a:lnTo>
                  <a:lnTo>
                    <a:pt x="29" y="0"/>
                  </a:lnTo>
                  <a:lnTo>
                    <a:pt x="23" y="17"/>
                  </a:lnTo>
                  <a:lnTo>
                    <a:pt x="18" y="36"/>
                  </a:lnTo>
                  <a:lnTo>
                    <a:pt x="14" y="54"/>
                  </a:lnTo>
                  <a:lnTo>
                    <a:pt x="9" y="72"/>
                  </a:lnTo>
                  <a:lnTo>
                    <a:pt x="5" y="87"/>
                  </a:lnTo>
                  <a:lnTo>
                    <a:pt x="2" y="99"/>
                  </a:lnTo>
                  <a:lnTo>
                    <a:pt x="1" y="101"/>
                  </a:lnTo>
                  <a:lnTo>
                    <a:pt x="0" y="102"/>
                  </a:lnTo>
                  <a:lnTo>
                    <a:pt x="2" y="100"/>
                  </a:lnTo>
                  <a:lnTo>
                    <a:pt x="12" y="93"/>
                  </a:lnTo>
                  <a:lnTo>
                    <a:pt x="42" y="15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0" name="Freeform 25"/>
            <p:cNvSpPr>
              <a:spLocks/>
            </p:cNvSpPr>
            <p:nvPr/>
          </p:nvSpPr>
          <p:spPr bwMode="auto">
            <a:xfrm>
              <a:off x="4242" y="1432"/>
              <a:ext cx="3" cy="3"/>
            </a:xfrm>
            <a:custGeom>
              <a:avLst/>
              <a:gdLst>
                <a:gd name="T0" fmla="*/ 0 w 103"/>
                <a:gd name="T1" fmla="*/ 0 h 137"/>
                <a:gd name="T2" fmla="*/ 0 w 103"/>
                <a:gd name="T3" fmla="*/ 0 h 137"/>
                <a:gd name="T4" fmla="*/ 0 w 103"/>
                <a:gd name="T5" fmla="*/ 0 h 137"/>
                <a:gd name="T6" fmla="*/ 0 w 103"/>
                <a:gd name="T7" fmla="*/ 0 h 137"/>
                <a:gd name="T8" fmla="*/ 0 w 103"/>
                <a:gd name="T9" fmla="*/ 0 h 137"/>
                <a:gd name="T10" fmla="*/ 0 w 103"/>
                <a:gd name="T11" fmla="*/ 0 h 137"/>
                <a:gd name="T12" fmla="*/ 0 w 103"/>
                <a:gd name="T13" fmla="*/ 0 h 137"/>
                <a:gd name="T14" fmla="*/ 0 w 103"/>
                <a:gd name="T15" fmla="*/ 0 h 137"/>
                <a:gd name="T16" fmla="*/ 0 w 103"/>
                <a:gd name="T17" fmla="*/ 0 h 137"/>
                <a:gd name="T18" fmla="*/ 0 w 103"/>
                <a:gd name="T19" fmla="*/ 0 h 137"/>
                <a:gd name="T20" fmla="*/ 0 w 103"/>
                <a:gd name="T21" fmla="*/ 0 h 137"/>
                <a:gd name="T22" fmla="*/ 0 w 103"/>
                <a:gd name="T23" fmla="*/ 0 h 137"/>
                <a:gd name="T24" fmla="*/ 0 w 103"/>
                <a:gd name="T25" fmla="*/ 0 h 137"/>
                <a:gd name="T26" fmla="*/ 0 w 103"/>
                <a:gd name="T27" fmla="*/ 0 h 137"/>
                <a:gd name="T28" fmla="*/ 0 w 103"/>
                <a:gd name="T29" fmla="*/ 0 h 137"/>
                <a:gd name="T30" fmla="*/ 0 w 103"/>
                <a:gd name="T31" fmla="*/ 0 h 137"/>
                <a:gd name="T32" fmla="*/ 0 w 103"/>
                <a:gd name="T33" fmla="*/ 0 h 137"/>
                <a:gd name="T34" fmla="*/ 0 w 103"/>
                <a:gd name="T35" fmla="*/ 0 h 137"/>
                <a:gd name="T36" fmla="*/ 0 w 103"/>
                <a:gd name="T37" fmla="*/ 0 h 137"/>
                <a:gd name="T38" fmla="*/ 0 w 103"/>
                <a:gd name="T39" fmla="*/ 0 h 137"/>
                <a:gd name="T40" fmla="*/ 0 w 103"/>
                <a:gd name="T41" fmla="*/ 0 h 137"/>
                <a:gd name="T42" fmla="*/ 0 w 103"/>
                <a:gd name="T43" fmla="*/ 0 h 137"/>
                <a:gd name="T44" fmla="*/ 0 w 103"/>
                <a:gd name="T45" fmla="*/ 0 h 137"/>
                <a:gd name="T46" fmla="*/ 0 w 103"/>
                <a:gd name="T47" fmla="*/ 0 h 137"/>
                <a:gd name="T48" fmla="*/ 0 w 103"/>
                <a:gd name="T49" fmla="*/ 0 h 137"/>
                <a:gd name="T50" fmla="*/ 0 w 103"/>
                <a:gd name="T51" fmla="*/ 0 h 137"/>
                <a:gd name="T52" fmla="*/ 0 w 103"/>
                <a:gd name="T53" fmla="*/ 0 h 137"/>
                <a:gd name="T54" fmla="*/ 0 w 103"/>
                <a:gd name="T55" fmla="*/ 0 h 13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03" h="137">
                  <a:moveTo>
                    <a:pt x="0" y="27"/>
                  </a:moveTo>
                  <a:lnTo>
                    <a:pt x="3" y="36"/>
                  </a:lnTo>
                  <a:lnTo>
                    <a:pt x="7" y="43"/>
                  </a:lnTo>
                  <a:lnTo>
                    <a:pt x="13" y="56"/>
                  </a:lnTo>
                  <a:lnTo>
                    <a:pt x="20" y="70"/>
                  </a:lnTo>
                  <a:lnTo>
                    <a:pt x="28" y="85"/>
                  </a:lnTo>
                  <a:lnTo>
                    <a:pt x="36" y="100"/>
                  </a:lnTo>
                  <a:lnTo>
                    <a:pt x="44" y="113"/>
                  </a:lnTo>
                  <a:lnTo>
                    <a:pt x="51" y="123"/>
                  </a:lnTo>
                  <a:lnTo>
                    <a:pt x="61" y="130"/>
                  </a:lnTo>
                  <a:lnTo>
                    <a:pt x="77" y="137"/>
                  </a:lnTo>
                  <a:lnTo>
                    <a:pt x="100" y="133"/>
                  </a:lnTo>
                  <a:lnTo>
                    <a:pt x="70" y="68"/>
                  </a:lnTo>
                  <a:lnTo>
                    <a:pt x="88" y="65"/>
                  </a:lnTo>
                  <a:lnTo>
                    <a:pt x="98" y="69"/>
                  </a:lnTo>
                  <a:lnTo>
                    <a:pt x="102" y="71"/>
                  </a:lnTo>
                  <a:lnTo>
                    <a:pt x="103" y="72"/>
                  </a:lnTo>
                  <a:lnTo>
                    <a:pt x="98" y="65"/>
                  </a:lnTo>
                  <a:lnTo>
                    <a:pt x="92" y="53"/>
                  </a:lnTo>
                  <a:lnTo>
                    <a:pt x="85" y="40"/>
                  </a:lnTo>
                  <a:lnTo>
                    <a:pt x="79" y="26"/>
                  </a:lnTo>
                  <a:lnTo>
                    <a:pt x="72" y="12"/>
                  </a:lnTo>
                  <a:lnTo>
                    <a:pt x="66" y="0"/>
                  </a:lnTo>
                  <a:lnTo>
                    <a:pt x="70" y="8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3" y="36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1" name="Freeform 26"/>
            <p:cNvSpPr>
              <a:spLocks/>
            </p:cNvSpPr>
            <p:nvPr/>
          </p:nvSpPr>
          <p:spPr bwMode="auto">
            <a:xfrm>
              <a:off x="4238" y="1420"/>
              <a:ext cx="6" cy="12"/>
            </a:xfrm>
            <a:custGeom>
              <a:avLst/>
              <a:gdLst>
                <a:gd name="T0" fmla="*/ 0 w 213"/>
                <a:gd name="T1" fmla="*/ 0 h 500"/>
                <a:gd name="T2" fmla="*/ 0 w 213"/>
                <a:gd name="T3" fmla="*/ 0 h 500"/>
                <a:gd name="T4" fmla="*/ 0 w 213"/>
                <a:gd name="T5" fmla="*/ 0 h 500"/>
                <a:gd name="T6" fmla="*/ 0 w 213"/>
                <a:gd name="T7" fmla="*/ 0 h 500"/>
                <a:gd name="T8" fmla="*/ 0 w 213"/>
                <a:gd name="T9" fmla="*/ 0 h 500"/>
                <a:gd name="T10" fmla="*/ 0 w 213"/>
                <a:gd name="T11" fmla="*/ 0 h 500"/>
                <a:gd name="T12" fmla="*/ 0 w 213"/>
                <a:gd name="T13" fmla="*/ 0 h 500"/>
                <a:gd name="T14" fmla="*/ 0 w 213"/>
                <a:gd name="T15" fmla="*/ 0 h 500"/>
                <a:gd name="T16" fmla="*/ 0 w 213"/>
                <a:gd name="T17" fmla="*/ 0 h 500"/>
                <a:gd name="T18" fmla="*/ 0 w 213"/>
                <a:gd name="T19" fmla="*/ 0 h 500"/>
                <a:gd name="T20" fmla="*/ 0 w 213"/>
                <a:gd name="T21" fmla="*/ 0 h 500"/>
                <a:gd name="T22" fmla="*/ 0 w 213"/>
                <a:gd name="T23" fmla="*/ 0 h 500"/>
                <a:gd name="T24" fmla="*/ 0 w 213"/>
                <a:gd name="T25" fmla="*/ 0 h 500"/>
                <a:gd name="T26" fmla="*/ 0 w 213"/>
                <a:gd name="T27" fmla="*/ 0 h 500"/>
                <a:gd name="T28" fmla="*/ 0 w 213"/>
                <a:gd name="T29" fmla="*/ 0 h 500"/>
                <a:gd name="T30" fmla="*/ 0 w 213"/>
                <a:gd name="T31" fmla="*/ 0 h 500"/>
                <a:gd name="T32" fmla="*/ 0 w 213"/>
                <a:gd name="T33" fmla="*/ 0 h 500"/>
                <a:gd name="T34" fmla="*/ 0 w 213"/>
                <a:gd name="T35" fmla="*/ 0 h 500"/>
                <a:gd name="T36" fmla="*/ 0 w 213"/>
                <a:gd name="T37" fmla="*/ 0 h 500"/>
                <a:gd name="T38" fmla="*/ 0 w 213"/>
                <a:gd name="T39" fmla="*/ 0 h 500"/>
                <a:gd name="T40" fmla="*/ 0 w 213"/>
                <a:gd name="T41" fmla="*/ 0 h 500"/>
                <a:gd name="T42" fmla="*/ 0 w 213"/>
                <a:gd name="T43" fmla="*/ 0 h 500"/>
                <a:gd name="T44" fmla="*/ 0 w 213"/>
                <a:gd name="T45" fmla="*/ 0 h 500"/>
                <a:gd name="T46" fmla="*/ 0 w 213"/>
                <a:gd name="T47" fmla="*/ 0 h 500"/>
                <a:gd name="T48" fmla="*/ 0 w 213"/>
                <a:gd name="T49" fmla="*/ 0 h 500"/>
                <a:gd name="T50" fmla="*/ 0 w 213"/>
                <a:gd name="T51" fmla="*/ 0 h 500"/>
                <a:gd name="T52" fmla="*/ 0 w 213"/>
                <a:gd name="T53" fmla="*/ 0 h 500"/>
                <a:gd name="T54" fmla="*/ 0 w 213"/>
                <a:gd name="T55" fmla="*/ 0 h 50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13" h="500">
                  <a:moveTo>
                    <a:pt x="0" y="29"/>
                  </a:moveTo>
                  <a:lnTo>
                    <a:pt x="0" y="28"/>
                  </a:lnTo>
                  <a:lnTo>
                    <a:pt x="11" y="55"/>
                  </a:lnTo>
                  <a:lnTo>
                    <a:pt x="21" y="84"/>
                  </a:lnTo>
                  <a:lnTo>
                    <a:pt x="31" y="113"/>
                  </a:lnTo>
                  <a:lnTo>
                    <a:pt x="42" y="143"/>
                  </a:lnTo>
                  <a:lnTo>
                    <a:pt x="61" y="206"/>
                  </a:lnTo>
                  <a:lnTo>
                    <a:pt x="81" y="271"/>
                  </a:lnTo>
                  <a:lnTo>
                    <a:pt x="99" y="334"/>
                  </a:lnTo>
                  <a:lnTo>
                    <a:pt x="115" y="395"/>
                  </a:lnTo>
                  <a:lnTo>
                    <a:pt x="130" y="451"/>
                  </a:lnTo>
                  <a:lnTo>
                    <a:pt x="143" y="500"/>
                  </a:lnTo>
                  <a:lnTo>
                    <a:pt x="213" y="481"/>
                  </a:lnTo>
                  <a:lnTo>
                    <a:pt x="200" y="433"/>
                  </a:lnTo>
                  <a:lnTo>
                    <a:pt x="185" y="376"/>
                  </a:lnTo>
                  <a:lnTo>
                    <a:pt x="167" y="316"/>
                  </a:lnTo>
                  <a:lnTo>
                    <a:pt x="150" y="252"/>
                  </a:lnTo>
                  <a:lnTo>
                    <a:pt x="130" y="186"/>
                  </a:lnTo>
                  <a:lnTo>
                    <a:pt x="110" y="121"/>
                  </a:lnTo>
                  <a:lnTo>
                    <a:pt x="100" y="90"/>
                  </a:lnTo>
                  <a:lnTo>
                    <a:pt x="89" y="58"/>
                  </a:lnTo>
                  <a:lnTo>
                    <a:pt x="78" y="29"/>
                  </a:lnTo>
                  <a:lnTo>
                    <a:pt x="66" y="1"/>
                  </a:lnTo>
                  <a:lnTo>
                    <a:pt x="66" y="0"/>
                  </a:lnTo>
                  <a:lnTo>
                    <a:pt x="66" y="1"/>
                  </a:lnTo>
                  <a:lnTo>
                    <a:pt x="66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2" name="Freeform 27"/>
            <p:cNvSpPr>
              <a:spLocks/>
            </p:cNvSpPr>
            <p:nvPr/>
          </p:nvSpPr>
          <p:spPr bwMode="auto">
            <a:xfrm>
              <a:off x="4208" y="1382"/>
              <a:ext cx="32" cy="39"/>
            </a:xfrm>
            <a:custGeom>
              <a:avLst/>
              <a:gdLst>
                <a:gd name="T0" fmla="*/ 0 w 1282"/>
                <a:gd name="T1" fmla="*/ 0 h 1607"/>
                <a:gd name="T2" fmla="*/ 0 w 1282"/>
                <a:gd name="T3" fmla="*/ 0 h 1607"/>
                <a:gd name="T4" fmla="*/ 0 w 1282"/>
                <a:gd name="T5" fmla="*/ 0 h 1607"/>
                <a:gd name="T6" fmla="*/ 0 w 1282"/>
                <a:gd name="T7" fmla="*/ 0 h 1607"/>
                <a:gd name="T8" fmla="*/ 0 w 1282"/>
                <a:gd name="T9" fmla="*/ 0 h 1607"/>
                <a:gd name="T10" fmla="*/ 0 w 1282"/>
                <a:gd name="T11" fmla="*/ 0 h 1607"/>
                <a:gd name="T12" fmla="*/ 0 w 1282"/>
                <a:gd name="T13" fmla="*/ 0 h 1607"/>
                <a:gd name="T14" fmla="*/ 0 w 1282"/>
                <a:gd name="T15" fmla="*/ 0 h 1607"/>
                <a:gd name="T16" fmla="*/ 0 w 1282"/>
                <a:gd name="T17" fmla="*/ 0 h 1607"/>
                <a:gd name="T18" fmla="*/ 0 w 1282"/>
                <a:gd name="T19" fmla="*/ 0 h 1607"/>
                <a:gd name="T20" fmla="*/ 0 w 1282"/>
                <a:gd name="T21" fmla="*/ 0 h 1607"/>
                <a:gd name="T22" fmla="*/ 0 w 1282"/>
                <a:gd name="T23" fmla="*/ 0 h 1607"/>
                <a:gd name="T24" fmla="*/ 0 w 1282"/>
                <a:gd name="T25" fmla="*/ 0 h 1607"/>
                <a:gd name="T26" fmla="*/ 0 w 1282"/>
                <a:gd name="T27" fmla="*/ 0 h 1607"/>
                <a:gd name="T28" fmla="*/ 1 w 1282"/>
                <a:gd name="T29" fmla="*/ 1 h 1607"/>
                <a:gd name="T30" fmla="*/ 1 w 1282"/>
                <a:gd name="T31" fmla="*/ 1 h 1607"/>
                <a:gd name="T32" fmla="*/ 1 w 1282"/>
                <a:gd name="T33" fmla="*/ 1 h 1607"/>
                <a:gd name="T34" fmla="*/ 1 w 1282"/>
                <a:gd name="T35" fmla="*/ 1 h 1607"/>
                <a:gd name="T36" fmla="*/ 1 w 1282"/>
                <a:gd name="T37" fmla="*/ 1 h 1607"/>
                <a:gd name="T38" fmla="*/ 1 w 1282"/>
                <a:gd name="T39" fmla="*/ 1 h 1607"/>
                <a:gd name="T40" fmla="*/ 1 w 1282"/>
                <a:gd name="T41" fmla="*/ 1 h 1607"/>
                <a:gd name="T42" fmla="*/ 1 w 1282"/>
                <a:gd name="T43" fmla="*/ 1 h 1607"/>
                <a:gd name="T44" fmla="*/ 1 w 1282"/>
                <a:gd name="T45" fmla="*/ 1 h 1607"/>
                <a:gd name="T46" fmla="*/ 1 w 1282"/>
                <a:gd name="T47" fmla="*/ 1 h 1607"/>
                <a:gd name="T48" fmla="*/ 1 w 1282"/>
                <a:gd name="T49" fmla="*/ 1 h 1607"/>
                <a:gd name="T50" fmla="*/ 1 w 1282"/>
                <a:gd name="T51" fmla="*/ 1 h 1607"/>
                <a:gd name="T52" fmla="*/ 1 w 1282"/>
                <a:gd name="T53" fmla="*/ 1 h 1607"/>
                <a:gd name="T54" fmla="*/ 1 w 1282"/>
                <a:gd name="T55" fmla="*/ 1 h 1607"/>
                <a:gd name="T56" fmla="*/ 1 w 1282"/>
                <a:gd name="T57" fmla="*/ 1 h 1607"/>
                <a:gd name="T58" fmla="*/ 1 w 1282"/>
                <a:gd name="T59" fmla="*/ 1 h 1607"/>
                <a:gd name="T60" fmla="*/ 1 w 1282"/>
                <a:gd name="T61" fmla="*/ 1 h 1607"/>
                <a:gd name="T62" fmla="*/ 1 w 1282"/>
                <a:gd name="T63" fmla="*/ 1 h 1607"/>
                <a:gd name="T64" fmla="*/ 1 w 1282"/>
                <a:gd name="T65" fmla="*/ 1 h 1607"/>
                <a:gd name="T66" fmla="*/ 1 w 1282"/>
                <a:gd name="T67" fmla="*/ 1 h 1607"/>
                <a:gd name="T68" fmla="*/ 1 w 1282"/>
                <a:gd name="T69" fmla="*/ 1 h 1607"/>
                <a:gd name="T70" fmla="*/ 1 w 1282"/>
                <a:gd name="T71" fmla="*/ 1 h 1607"/>
                <a:gd name="T72" fmla="*/ 1 w 1282"/>
                <a:gd name="T73" fmla="*/ 1 h 1607"/>
                <a:gd name="T74" fmla="*/ 1 w 1282"/>
                <a:gd name="T75" fmla="*/ 1 h 1607"/>
                <a:gd name="T76" fmla="*/ 1 w 1282"/>
                <a:gd name="T77" fmla="*/ 1 h 1607"/>
                <a:gd name="T78" fmla="*/ 1 w 1282"/>
                <a:gd name="T79" fmla="*/ 1 h 1607"/>
                <a:gd name="T80" fmla="*/ 1 w 1282"/>
                <a:gd name="T81" fmla="*/ 1 h 1607"/>
                <a:gd name="T82" fmla="*/ 1 w 1282"/>
                <a:gd name="T83" fmla="*/ 0 h 1607"/>
                <a:gd name="T84" fmla="*/ 1 w 1282"/>
                <a:gd name="T85" fmla="*/ 0 h 1607"/>
                <a:gd name="T86" fmla="*/ 0 w 1282"/>
                <a:gd name="T87" fmla="*/ 0 h 1607"/>
                <a:gd name="T88" fmla="*/ 0 w 1282"/>
                <a:gd name="T89" fmla="*/ 0 h 1607"/>
                <a:gd name="T90" fmla="*/ 0 w 1282"/>
                <a:gd name="T91" fmla="*/ 0 h 1607"/>
                <a:gd name="T92" fmla="*/ 0 w 1282"/>
                <a:gd name="T93" fmla="*/ 0 h 1607"/>
                <a:gd name="T94" fmla="*/ 0 w 1282"/>
                <a:gd name="T95" fmla="*/ 0 h 1607"/>
                <a:gd name="T96" fmla="*/ 0 w 1282"/>
                <a:gd name="T97" fmla="*/ 0 h 1607"/>
                <a:gd name="T98" fmla="*/ 0 w 1282"/>
                <a:gd name="T99" fmla="*/ 0 h 1607"/>
                <a:gd name="T100" fmla="*/ 0 w 1282"/>
                <a:gd name="T101" fmla="*/ 0 h 1607"/>
                <a:gd name="T102" fmla="*/ 0 w 1282"/>
                <a:gd name="T103" fmla="*/ 0 h 1607"/>
                <a:gd name="T104" fmla="*/ 0 w 1282"/>
                <a:gd name="T105" fmla="*/ 0 h 1607"/>
                <a:gd name="T106" fmla="*/ 0 w 1282"/>
                <a:gd name="T107" fmla="*/ 0 h 1607"/>
                <a:gd name="T108" fmla="*/ 0 w 1282"/>
                <a:gd name="T109" fmla="*/ 0 h 1607"/>
                <a:gd name="T110" fmla="*/ 0 w 1282"/>
                <a:gd name="T111" fmla="*/ 0 h 1607"/>
                <a:gd name="T112" fmla="*/ 0 w 1282"/>
                <a:gd name="T113" fmla="*/ 0 h 1607"/>
                <a:gd name="T114" fmla="*/ 0 w 1282"/>
                <a:gd name="T115" fmla="*/ 0 h 1607"/>
                <a:gd name="T116" fmla="*/ 0 w 1282"/>
                <a:gd name="T117" fmla="*/ 0 h 1607"/>
                <a:gd name="T118" fmla="*/ 0 w 1282"/>
                <a:gd name="T119" fmla="*/ 0 h 160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282" h="1607">
                  <a:moveTo>
                    <a:pt x="224" y="173"/>
                  </a:moveTo>
                  <a:lnTo>
                    <a:pt x="173" y="223"/>
                  </a:lnTo>
                  <a:lnTo>
                    <a:pt x="244" y="280"/>
                  </a:lnTo>
                  <a:lnTo>
                    <a:pt x="311" y="336"/>
                  </a:lnTo>
                  <a:lnTo>
                    <a:pt x="374" y="390"/>
                  </a:lnTo>
                  <a:lnTo>
                    <a:pt x="434" y="443"/>
                  </a:lnTo>
                  <a:lnTo>
                    <a:pt x="490" y="496"/>
                  </a:lnTo>
                  <a:lnTo>
                    <a:pt x="543" y="546"/>
                  </a:lnTo>
                  <a:lnTo>
                    <a:pt x="593" y="595"/>
                  </a:lnTo>
                  <a:lnTo>
                    <a:pt x="639" y="645"/>
                  </a:lnTo>
                  <a:lnTo>
                    <a:pt x="683" y="692"/>
                  </a:lnTo>
                  <a:lnTo>
                    <a:pt x="723" y="738"/>
                  </a:lnTo>
                  <a:lnTo>
                    <a:pt x="761" y="783"/>
                  </a:lnTo>
                  <a:lnTo>
                    <a:pt x="798" y="828"/>
                  </a:lnTo>
                  <a:lnTo>
                    <a:pt x="831" y="871"/>
                  </a:lnTo>
                  <a:lnTo>
                    <a:pt x="862" y="914"/>
                  </a:lnTo>
                  <a:lnTo>
                    <a:pt x="892" y="956"/>
                  </a:lnTo>
                  <a:lnTo>
                    <a:pt x="919" y="998"/>
                  </a:lnTo>
                  <a:lnTo>
                    <a:pt x="944" y="1038"/>
                  </a:lnTo>
                  <a:lnTo>
                    <a:pt x="968" y="1078"/>
                  </a:lnTo>
                  <a:lnTo>
                    <a:pt x="992" y="1117"/>
                  </a:lnTo>
                  <a:lnTo>
                    <a:pt x="1013" y="1157"/>
                  </a:lnTo>
                  <a:lnTo>
                    <a:pt x="1032" y="1195"/>
                  </a:lnTo>
                  <a:lnTo>
                    <a:pt x="1051" y="1234"/>
                  </a:lnTo>
                  <a:lnTo>
                    <a:pt x="1069" y="1271"/>
                  </a:lnTo>
                  <a:lnTo>
                    <a:pt x="1087" y="1308"/>
                  </a:lnTo>
                  <a:lnTo>
                    <a:pt x="1152" y="1458"/>
                  </a:lnTo>
                  <a:lnTo>
                    <a:pt x="1216" y="1607"/>
                  </a:lnTo>
                  <a:lnTo>
                    <a:pt x="1282" y="1578"/>
                  </a:lnTo>
                  <a:lnTo>
                    <a:pt x="1219" y="1430"/>
                  </a:lnTo>
                  <a:lnTo>
                    <a:pt x="1153" y="1280"/>
                  </a:lnTo>
                  <a:lnTo>
                    <a:pt x="1135" y="1241"/>
                  </a:lnTo>
                  <a:lnTo>
                    <a:pt x="1117" y="1202"/>
                  </a:lnTo>
                  <a:lnTo>
                    <a:pt x="1097" y="1163"/>
                  </a:lnTo>
                  <a:lnTo>
                    <a:pt x="1076" y="1123"/>
                  </a:lnTo>
                  <a:lnTo>
                    <a:pt x="1054" y="1083"/>
                  </a:lnTo>
                  <a:lnTo>
                    <a:pt x="1031" y="1042"/>
                  </a:lnTo>
                  <a:lnTo>
                    <a:pt x="1006" y="1001"/>
                  </a:lnTo>
                  <a:lnTo>
                    <a:pt x="979" y="958"/>
                  </a:lnTo>
                  <a:lnTo>
                    <a:pt x="951" y="916"/>
                  </a:lnTo>
                  <a:lnTo>
                    <a:pt x="921" y="873"/>
                  </a:lnTo>
                  <a:lnTo>
                    <a:pt x="889" y="829"/>
                  </a:lnTo>
                  <a:lnTo>
                    <a:pt x="854" y="783"/>
                  </a:lnTo>
                  <a:lnTo>
                    <a:pt x="817" y="738"/>
                  </a:lnTo>
                  <a:lnTo>
                    <a:pt x="777" y="691"/>
                  </a:lnTo>
                  <a:lnTo>
                    <a:pt x="736" y="644"/>
                  </a:lnTo>
                  <a:lnTo>
                    <a:pt x="692" y="595"/>
                  </a:lnTo>
                  <a:lnTo>
                    <a:pt x="644" y="546"/>
                  </a:lnTo>
                  <a:lnTo>
                    <a:pt x="593" y="495"/>
                  </a:lnTo>
                  <a:lnTo>
                    <a:pt x="539" y="443"/>
                  </a:lnTo>
                  <a:lnTo>
                    <a:pt x="483" y="390"/>
                  </a:lnTo>
                  <a:lnTo>
                    <a:pt x="422" y="337"/>
                  </a:lnTo>
                  <a:lnTo>
                    <a:pt x="357" y="281"/>
                  </a:lnTo>
                  <a:lnTo>
                    <a:pt x="290" y="225"/>
                  </a:lnTo>
                  <a:lnTo>
                    <a:pt x="218" y="167"/>
                  </a:lnTo>
                  <a:lnTo>
                    <a:pt x="167" y="217"/>
                  </a:lnTo>
                  <a:lnTo>
                    <a:pt x="218" y="167"/>
                  </a:lnTo>
                  <a:lnTo>
                    <a:pt x="0" y="0"/>
                  </a:lnTo>
                  <a:lnTo>
                    <a:pt x="167" y="217"/>
                  </a:lnTo>
                  <a:lnTo>
                    <a:pt x="224" y="17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3" name="Freeform 28"/>
            <p:cNvSpPr>
              <a:spLocks/>
            </p:cNvSpPr>
            <p:nvPr/>
          </p:nvSpPr>
          <p:spPr bwMode="auto">
            <a:xfrm>
              <a:off x="4212" y="1386"/>
              <a:ext cx="10" cy="51"/>
            </a:xfrm>
            <a:custGeom>
              <a:avLst/>
              <a:gdLst>
                <a:gd name="T0" fmla="*/ 0 w 415"/>
                <a:gd name="T1" fmla="*/ 1 h 2101"/>
                <a:gd name="T2" fmla="*/ 0 w 415"/>
                <a:gd name="T3" fmla="*/ 1 h 2101"/>
                <a:gd name="T4" fmla="*/ 0 w 415"/>
                <a:gd name="T5" fmla="*/ 1 h 2101"/>
                <a:gd name="T6" fmla="*/ 0 w 415"/>
                <a:gd name="T7" fmla="*/ 1 h 2101"/>
                <a:gd name="T8" fmla="*/ 0 w 415"/>
                <a:gd name="T9" fmla="*/ 1 h 2101"/>
                <a:gd name="T10" fmla="*/ 0 w 415"/>
                <a:gd name="T11" fmla="*/ 1 h 2101"/>
                <a:gd name="T12" fmla="*/ 0 w 415"/>
                <a:gd name="T13" fmla="*/ 1 h 2101"/>
                <a:gd name="T14" fmla="*/ 0 w 415"/>
                <a:gd name="T15" fmla="*/ 1 h 2101"/>
                <a:gd name="T16" fmla="*/ 0 w 415"/>
                <a:gd name="T17" fmla="*/ 1 h 2101"/>
                <a:gd name="T18" fmla="*/ 0 w 415"/>
                <a:gd name="T19" fmla="*/ 1 h 2101"/>
                <a:gd name="T20" fmla="*/ 0 w 415"/>
                <a:gd name="T21" fmla="*/ 0 h 2101"/>
                <a:gd name="T22" fmla="*/ 0 w 415"/>
                <a:gd name="T23" fmla="*/ 0 h 2101"/>
                <a:gd name="T24" fmla="*/ 0 w 415"/>
                <a:gd name="T25" fmla="*/ 0 h 2101"/>
                <a:gd name="T26" fmla="*/ 0 w 415"/>
                <a:gd name="T27" fmla="*/ 0 h 2101"/>
                <a:gd name="T28" fmla="*/ 0 w 415"/>
                <a:gd name="T29" fmla="*/ 0 h 2101"/>
                <a:gd name="T30" fmla="*/ 0 w 415"/>
                <a:gd name="T31" fmla="*/ 0 h 2101"/>
                <a:gd name="T32" fmla="*/ 0 w 415"/>
                <a:gd name="T33" fmla="*/ 0 h 2101"/>
                <a:gd name="T34" fmla="*/ 0 w 415"/>
                <a:gd name="T35" fmla="*/ 0 h 2101"/>
                <a:gd name="T36" fmla="*/ 0 w 415"/>
                <a:gd name="T37" fmla="*/ 0 h 2101"/>
                <a:gd name="T38" fmla="*/ 0 w 415"/>
                <a:gd name="T39" fmla="*/ 0 h 2101"/>
                <a:gd name="T40" fmla="*/ 0 w 415"/>
                <a:gd name="T41" fmla="*/ 0 h 2101"/>
                <a:gd name="T42" fmla="*/ 0 w 415"/>
                <a:gd name="T43" fmla="*/ 0 h 2101"/>
                <a:gd name="T44" fmla="*/ 0 w 415"/>
                <a:gd name="T45" fmla="*/ 0 h 2101"/>
                <a:gd name="T46" fmla="*/ 0 w 415"/>
                <a:gd name="T47" fmla="*/ 0 h 2101"/>
                <a:gd name="T48" fmla="*/ 0 w 415"/>
                <a:gd name="T49" fmla="*/ 0 h 2101"/>
                <a:gd name="T50" fmla="*/ 0 w 415"/>
                <a:gd name="T51" fmla="*/ 0 h 2101"/>
                <a:gd name="T52" fmla="*/ 0 w 415"/>
                <a:gd name="T53" fmla="*/ 0 h 2101"/>
                <a:gd name="T54" fmla="*/ 0 w 415"/>
                <a:gd name="T55" fmla="*/ 0 h 2101"/>
                <a:gd name="T56" fmla="*/ 0 w 415"/>
                <a:gd name="T57" fmla="*/ 0 h 2101"/>
                <a:gd name="T58" fmla="*/ 0 w 415"/>
                <a:gd name="T59" fmla="*/ 0 h 2101"/>
                <a:gd name="T60" fmla="*/ 0 w 415"/>
                <a:gd name="T61" fmla="*/ 0 h 2101"/>
                <a:gd name="T62" fmla="*/ 0 w 415"/>
                <a:gd name="T63" fmla="*/ 0 h 2101"/>
                <a:gd name="T64" fmla="*/ 0 w 415"/>
                <a:gd name="T65" fmla="*/ 0 h 2101"/>
                <a:gd name="T66" fmla="*/ 0 w 415"/>
                <a:gd name="T67" fmla="*/ 0 h 2101"/>
                <a:gd name="T68" fmla="*/ 0 w 415"/>
                <a:gd name="T69" fmla="*/ 1 h 2101"/>
                <a:gd name="T70" fmla="*/ 0 w 415"/>
                <a:gd name="T71" fmla="*/ 1 h 2101"/>
                <a:gd name="T72" fmla="*/ 0 w 415"/>
                <a:gd name="T73" fmla="*/ 1 h 2101"/>
                <a:gd name="T74" fmla="*/ 0 w 415"/>
                <a:gd name="T75" fmla="*/ 1 h 2101"/>
                <a:gd name="T76" fmla="*/ 0 w 415"/>
                <a:gd name="T77" fmla="*/ 1 h 2101"/>
                <a:gd name="T78" fmla="*/ 0 w 415"/>
                <a:gd name="T79" fmla="*/ 1 h 2101"/>
                <a:gd name="T80" fmla="*/ 0 w 415"/>
                <a:gd name="T81" fmla="*/ 1 h 2101"/>
                <a:gd name="T82" fmla="*/ 0 w 415"/>
                <a:gd name="T83" fmla="*/ 1 h 2101"/>
                <a:gd name="T84" fmla="*/ 0 w 415"/>
                <a:gd name="T85" fmla="*/ 1 h 2101"/>
                <a:gd name="T86" fmla="*/ 0 w 415"/>
                <a:gd name="T87" fmla="*/ 1 h 2101"/>
                <a:gd name="T88" fmla="*/ 0 w 415"/>
                <a:gd name="T89" fmla="*/ 1 h 2101"/>
                <a:gd name="T90" fmla="*/ 0 w 415"/>
                <a:gd name="T91" fmla="*/ 1 h 210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415" h="2101">
                  <a:moveTo>
                    <a:pt x="372" y="2097"/>
                  </a:moveTo>
                  <a:lnTo>
                    <a:pt x="372" y="2099"/>
                  </a:lnTo>
                  <a:lnTo>
                    <a:pt x="372" y="2060"/>
                  </a:lnTo>
                  <a:lnTo>
                    <a:pt x="374" y="2017"/>
                  </a:lnTo>
                  <a:lnTo>
                    <a:pt x="376" y="1970"/>
                  </a:lnTo>
                  <a:lnTo>
                    <a:pt x="379" y="1922"/>
                  </a:lnTo>
                  <a:lnTo>
                    <a:pt x="386" y="1814"/>
                  </a:lnTo>
                  <a:lnTo>
                    <a:pt x="395" y="1698"/>
                  </a:lnTo>
                  <a:lnTo>
                    <a:pt x="399" y="1635"/>
                  </a:lnTo>
                  <a:lnTo>
                    <a:pt x="403" y="1572"/>
                  </a:lnTo>
                  <a:lnTo>
                    <a:pt x="407" y="1506"/>
                  </a:lnTo>
                  <a:lnTo>
                    <a:pt x="410" y="1438"/>
                  </a:lnTo>
                  <a:lnTo>
                    <a:pt x="413" y="1370"/>
                  </a:lnTo>
                  <a:lnTo>
                    <a:pt x="415" y="1299"/>
                  </a:lnTo>
                  <a:lnTo>
                    <a:pt x="415" y="1228"/>
                  </a:lnTo>
                  <a:lnTo>
                    <a:pt x="414" y="1156"/>
                  </a:lnTo>
                  <a:lnTo>
                    <a:pt x="410" y="1082"/>
                  </a:lnTo>
                  <a:lnTo>
                    <a:pt x="406" y="1008"/>
                  </a:lnTo>
                  <a:lnTo>
                    <a:pt x="399" y="933"/>
                  </a:lnTo>
                  <a:lnTo>
                    <a:pt x="391" y="859"/>
                  </a:lnTo>
                  <a:lnTo>
                    <a:pt x="386" y="822"/>
                  </a:lnTo>
                  <a:lnTo>
                    <a:pt x="380" y="784"/>
                  </a:lnTo>
                  <a:lnTo>
                    <a:pt x="374" y="747"/>
                  </a:lnTo>
                  <a:lnTo>
                    <a:pt x="367" y="709"/>
                  </a:lnTo>
                  <a:lnTo>
                    <a:pt x="360" y="672"/>
                  </a:lnTo>
                  <a:lnTo>
                    <a:pt x="351" y="635"/>
                  </a:lnTo>
                  <a:lnTo>
                    <a:pt x="342" y="597"/>
                  </a:lnTo>
                  <a:lnTo>
                    <a:pt x="333" y="560"/>
                  </a:lnTo>
                  <a:lnTo>
                    <a:pt x="322" y="523"/>
                  </a:lnTo>
                  <a:lnTo>
                    <a:pt x="311" y="487"/>
                  </a:lnTo>
                  <a:lnTo>
                    <a:pt x="298" y="450"/>
                  </a:lnTo>
                  <a:lnTo>
                    <a:pt x="285" y="413"/>
                  </a:lnTo>
                  <a:lnTo>
                    <a:pt x="272" y="377"/>
                  </a:lnTo>
                  <a:lnTo>
                    <a:pt x="257" y="341"/>
                  </a:lnTo>
                  <a:lnTo>
                    <a:pt x="242" y="306"/>
                  </a:lnTo>
                  <a:lnTo>
                    <a:pt x="226" y="270"/>
                  </a:lnTo>
                  <a:lnTo>
                    <a:pt x="207" y="235"/>
                  </a:lnTo>
                  <a:lnTo>
                    <a:pt x="189" y="200"/>
                  </a:lnTo>
                  <a:lnTo>
                    <a:pt x="170" y="166"/>
                  </a:lnTo>
                  <a:lnTo>
                    <a:pt x="150" y="132"/>
                  </a:lnTo>
                  <a:lnTo>
                    <a:pt x="128" y="98"/>
                  </a:lnTo>
                  <a:lnTo>
                    <a:pt x="105" y="65"/>
                  </a:lnTo>
                  <a:lnTo>
                    <a:pt x="82" y="32"/>
                  </a:lnTo>
                  <a:lnTo>
                    <a:pt x="57" y="0"/>
                  </a:lnTo>
                  <a:lnTo>
                    <a:pt x="0" y="44"/>
                  </a:lnTo>
                  <a:lnTo>
                    <a:pt x="25" y="75"/>
                  </a:lnTo>
                  <a:lnTo>
                    <a:pt x="47" y="105"/>
                  </a:lnTo>
                  <a:lnTo>
                    <a:pt x="68" y="138"/>
                  </a:lnTo>
                  <a:lnTo>
                    <a:pt x="88" y="170"/>
                  </a:lnTo>
                  <a:lnTo>
                    <a:pt x="107" y="202"/>
                  </a:lnTo>
                  <a:lnTo>
                    <a:pt x="127" y="234"/>
                  </a:lnTo>
                  <a:lnTo>
                    <a:pt x="144" y="267"/>
                  </a:lnTo>
                  <a:lnTo>
                    <a:pt x="160" y="301"/>
                  </a:lnTo>
                  <a:lnTo>
                    <a:pt x="176" y="335"/>
                  </a:lnTo>
                  <a:lnTo>
                    <a:pt x="191" y="369"/>
                  </a:lnTo>
                  <a:lnTo>
                    <a:pt x="204" y="403"/>
                  </a:lnTo>
                  <a:lnTo>
                    <a:pt x="219" y="438"/>
                  </a:lnTo>
                  <a:lnTo>
                    <a:pt x="231" y="473"/>
                  </a:lnTo>
                  <a:lnTo>
                    <a:pt x="242" y="508"/>
                  </a:lnTo>
                  <a:lnTo>
                    <a:pt x="253" y="544"/>
                  </a:lnTo>
                  <a:lnTo>
                    <a:pt x="263" y="579"/>
                  </a:lnTo>
                  <a:lnTo>
                    <a:pt x="272" y="614"/>
                  </a:lnTo>
                  <a:lnTo>
                    <a:pt x="281" y="651"/>
                  </a:lnTo>
                  <a:lnTo>
                    <a:pt x="289" y="687"/>
                  </a:lnTo>
                  <a:lnTo>
                    <a:pt x="296" y="723"/>
                  </a:lnTo>
                  <a:lnTo>
                    <a:pt x="303" y="759"/>
                  </a:lnTo>
                  <a:lnTo>
                    <a:pt x="309" y="795"/>
                  </a:lnTo>
                  <a:lnTo>
                    <a:pt x="315" y="832"/>
                  </a:lnTo>
                  <a:lnTo>
                    <a:pt x="320" y="868"/>
                  </a:lnTo>
                  <a:lnTo>
                    <a:pt x="328" y="940"/>
                  </a:lnTo>
                  <a:lnTo>
                    <a:pt x="334" y="1013"/>
                  </a:lnTo>
                  <a:lnTo>
                    <a:pt x="339" y="1085"/>
                  </a:lnTo>
                  <a:lnTo>
                    <a:pt x="342" y="1157"/>
                  </a:lnTo>
                  <a:lnTo>
                    <a:pt x="343" y="1228"/>
                  </a:lnTo>
                  <a:lnTo>
                    <a:pt x="342" y="1298"/>
                  </a:lnTo>
                  <a:lnTo>
                    <a:pt x="341" y="1368"/>
                  </a:lnTo>
                  <a:lnTo>
                    <a:pt x="339" y="1435"/>
                  </a:lnTo>
                  <a:lnTo>
                    <a:pt x="336" y="1503"/>
                  </a:lnTo>
                  <a:lnTo>
                    <a:pt x="332" y="1567"/>
                  </a:lnTo>
                  <a:lnTo>
                    <a:pt x="328" y="1630"/>
                  </a:lnTo>
                  <a:lnTo>
                    <a:pt x="324" y="1693"/>
                  </a:lnTo>
                  <a:lnTo>
                    <a:pt x="315" y="1809"/>
                  </a:lnTo>
                  <a:lnTo>
                    <a:pt x="306" y="1917"/>
                  </a:lnTo>
                  <a:lnTo>
                    <a:pt x="304" y="1967"/>
                  </a:lnTo>
                  <a:lnTo>
                    <a:pt x="301" y="2015"/>
                  </a:lnTo>
                  <a:lnTo>
                    <a:pt x="300" y="2059"/>
                  </a:lnTo>
                  <a:lnTo>
                    <a:pt x="300" y="2100"/>
                  </a:lnTo>
                  <a:lnTo>
                    <a:pt x="300" y="2101"/>
                  </a:lnTo>
                  <a:lnTo>
                    <a:pt x="300" y="2100"/>
                  </a:lnTo>
                  <a:lnTo>
                    <a:pt x="300" y="2101"/>
                  </a:lnTo>
                  <a:lnTo>
                    <a:pt x="372" y="209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4" name="Freeform 29"/>
            <p:cNvSpPr>
              <a:spLocks/>
            </p:cNvSpPr>
            <p:nvPr/>
          </p:nvSpPr>
          <p:spPr bwMode="auto">
            <a:xfrm>
              <a:off x="4217" y="1437"/>
              <a:ext cx="5" cy="34"/>
            </a:xfrm>
            <a:custGeom>
              <a:avLst/>
              <a:gdLst>
                <a:gd name="T0" fmla="*/ 0 w 207"/>
                <a:gd name="T1" fmla="*/ 1 h 1383"/>
                <a:gd name="T2" fmla="*/ 0 w 207"/>
                <a:gd name="T3" fmla="*/ 1 h 1383"/>
                <a:gd name="T4" fmla="*/ 0 w 207"/>
                <a:gd name="T5" fmla="*/ 1 h 1383"/>
                <a:gd name="T6" fmla="*/ 0 w 207"/>
                <a:gd name="T7" fmla="*/ 1 h 1383"/>
                <a:gd name="T8" fmla="*/ 0 w 207"/>
                <a:gd name="T9" fmla="*/ 1 h 1383"/>
                <a:gd name="T10" fmla="*/ 0 w 207"/>
                <a:gd name="T11" fmla="*/ 1 h 1383"/>
                <a:gd name="T12" fmla="*/ 0 w 207"/>
                <a:gd name="T13" fmla="*/ 1 h 1383"/>
                <a:gd name="T14" fmla="*/ 0 w 207"/>
                <a:gd name="T15" fmla="*/ 1 h 1383"/>
                <a:gd name="T16" fmla="*/ 0 w 207"/>
                <a:gd name="T17" fmla="*/ 1 h 1383"/>
                <a:gd name="T18" fmla="*/ 0 w 207"/>
                <a:gd name="T19" fmla="*/ 1 h 1383"/>
                <a:gd name="T20" fmla="*/ 0 w 207"/>
                <a:gd name="T21" fmla="*/ 1 h 1383"/>
                <a:gd name="T22" fmla="*/ 0 w 207"/>
                <a:gd name="T23" fmla="*/ 1 h 1383"/>
                <a:gd name="T24" fmla="*/ 0 w 207"/>
                <a:gd name="T25" fmla="*/ 1 h 1383"/>
                <a:gd name="T26" fmla="*/ 0 w 207"/>
                <a:gd name="T27" fmla="*/ 0 h 1383"/>
                <a:gd name="T28" fmla="*/ 0 w 207"/>
                <a:gd name="T29" fmla="*/ 0 h 1383"/>
                <a:gd name="T30" fmla="*/ 0 w 207"/>
                <a:gd name="T31" fmla="*/ 0 h 1383"/>
                <a:gd name="T32" fmla="*/ 0 w 207"/>
                <a:gd name="T33" fmla="*/ 0 h 1383"/>
                <a:gd name="T34" fmla="*/ 0 w 207"/>
                <a:gd name="T35" fmla="*/ 0 h 1383"/>
                <a:gd name="T36" fmla="*/ 0 w 207"/>
                <a:gd name="T37" fmla="*/ 0 h 1383"/>
                <a:gd name="T38" fmla="*/ 0 w 207"/>
                <a:gd name="T39" fmla="*/ 0 h 1383"/>
                <a:gd name="T40" fmla="*/ 0 w 207"/>
                <a:gd name="T41" fmla="*/ 0 h 1383"/>
                <a:gd name="T42" fmla="*/ 0 w 207"/>
                <a:gd name="T43" fmla="*/ 0 h 1383"/>
                <a:gd name="T44" fmla="*/ 0 w 207"/>
                <a:gd name="T45" fmla="*/ 0 h 1383"/>
                <a:gd name="T46" fmla="*/ 0 w 207"/>
                <a:gd name="T47" fmla="*/ 0 h 1383"/>
                <a:gd name="T48" fmla="*/ 0 w 207"/>
                <a:gd name="T49" fmla="*/ 0 h 1383"/>
                <a:gd name="T50" fmla="*/ 0 w 207"/>
                <a:gd name="T51" fmla="*/ 0 h 1383"/>
                <a:gd name="T52" fmla="*/ 0 w 207"/>
                <a:gd name="T53" fmla="*/ 0 h 1383"/>
                <a:gd name="T54" fmla="*/ 0 w 207"/>
                <a:gd name="T55" fmla="*/ 0 h 1383"/>
                <a:gd name="T56" fmla="*/ 0 w 207"/>
                <a:gd name="T57" fmla="*/ 0 h 1383"/>
                <a:gd name="T58" fmla="*/ 0 w 207"/>
                <a:gd name="T59" fmla="*/ 0 h 1383"/>
                <a:gd name="T60" fmla="*/ 0 w 207"/>
                <a:gd name="T61" fmla="*/ 0 h 1383"/>
                <a:gd name="T62" fmla="*/ 0 w 207"/>
                <a:gd name="T63" fmla="*/ 0 h 1383"/>
                <a:gd name="T64" fmla="*/ 0 w 207"/>
                <a:gd name="T65" fmla="*/ 0 h 1383"/>
                <a:gd name="T66" fmla="*/ 0 w 207"/>
                <a:gd name="T67" fmla="*/ 0 h 1383"/>
                <a:gd name="T68" fmla="*/ 0 w 207"/>
                <a:gd name="T69" fmla="*/ 0 h 1383"/>
                <a:gd name="T70" fmla="*/ 0 w 207"/>
                <a:gd name="T71" fmla="*/ 0 h 1383"/>
                <a:gd name="T72" fmla="*/ 0 w 207"/>
                <a:gd name="T73" fmla="*/ 0 h 1383"/>
                <a:gd name="T74" fmla="*/ 0 w 207"/>
                <a:gd name="T75" fmla="*/ 0 h 1383"/>
                <a:gd name="T76" fmla="*/ 0 w 207"/>
                <a:gd name="T77" fmla="*/ 0 h 1383"/>
                <a:gd name="T78" fmla="*/ 0 w 207"/>
                <a:gd name="T79" fmla="*/ 1 h 1383"/>
                <a:gd name="T80" fmla="*/ 0 w 207"/>
                <a:gd name="T81" fmla="*/ 1 h 1383"/>
                <a:gd name="T82" fmla="*/ 0 w 207"/>
                <a:gd name="T83" fmla="*/ 1 h 1383"/>
                <a:gd name="T84" fmla="*/ 0 w 207"/>
                <a:gd name="T85" fmla="*/ 1 h 1383"/>
                <a:gd name="T86" fmla="*/ 0 w 207"/>
                <a:gd name="T87" fmla="*/ 1 h 1383"/>
                <a:gd name="T88" fmla="*/ 0 w 207"/>
                <a:gd name="T89" fmla="*/ 1 h 1383"/>
                <a:gd name="T90" fmla="*/ 0 w 207"/>
                <a:gd name="T91" fmla="*/ 1 h 1383"/>
                <a:gd name="T92" fmla="*/ 0 w 207"/>
                <a:gd name="T93" fmla="*/ 1 h 1383"/>
                <a:gd name="T94" fmla="*/ 0 w 207"/>
                <a:gd name="T95" fmla="*/ 1 h 1383"/>
                <a:gd name="T96" fmla="*/ 0 w 207"/>
                <a:gd name="T97" fmla="*/ 1 h 1383"/>
                <a:gd name="T98" fmla="*/ 0 w 207"/>
                <a:gd name="T99" fmla="*/ 1 h 1383"/>
                <a:gd name="T100" fmla="*/ 0 w 207"/>
                <a:gd name="T101" fmla="*/ 1 h 1383"/>
                <a:gd name="T102" fmla="*/ 0 w 207"/>
                <a:gd name="T103" fmla="*/ 1 h 1383"/>
                <a:gd name="T104" fmla="*/ 0 w 207"/>
                <a:gd name="T105" fmla="*/ 1 h 1383"/>
                <a:gd name="T106" fmla="*/ 0 w 207"/>
                <a:gd name="T107" fmla="*/ 1 h 1383"/>
                <a:gd name="T108" fmla="*/ 0 w 207"/>
                <a:gd name="T109" fmla="*/ 1 h 1383"/>
                <a:gd name="T110" fmla="*/ 0 w 207"/>
                <a:gd name="T111" fmla="*/ 1 h 138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07" h="1383">
                  <a:moveTo>
                    <a:pt x="69" y="1383"/>
                  </a:moveTo>
                  <a:lnTo>
                    <a:pt x="69" y="1382"/>
                  </a:lnTo>
                  <a:lnTo>
                    <a:pt x="83" y="1332"/>
                  </a:lnTo>
                  <a:lnTo>
                    <a:pt x="96" y="1283"/>
                  </a:lnTo>
                  <a:lnTo>
                    <a:pt x="108" y="1233"/>
                  </a:lnTo>
                  <a:lnTo>
                    <a:pt x="120" y="1185"/>
                  </a:lnTo>
                  <a:lnTo>
                    <a:pt x="130" y="1138"/>
                  </a:lnTo>
                  <a:lnTo>
                    <a:pt x="141" y="1091"/>
                  </a:lnTo>
                  <a:lnTo>
                    <a:pt x="150" y="1045"/>
                  </a:lnTo>
                  <a:lnTo>
                    <a:pt x="158" y="1000"/>
                  </a:lnTo>
                  <a:lnTo>
                    <a:pt x="165" y="956"/>
                  </a:lnTo>
                  <a:lnTo>
                    <a:pt x="172" y="911"/>
                  </a:lnTo>
                  <a:lnTo>
                    <a:pt x="178" y="867"/>
                  </a:lnTo>
                  <a:lnTo>
                    <a:pt x="183" y="824"/>
                  </a:lnTo>
                  <a:lnTo>
                    <a:pt x="188" y="781"/>
                  </a:lnTo>
                  <a:lnTo>
                    <a:pt x="192" y="738"/>
                  </a:lnTo>
                  <a:lnTo>
                    <a:pt x="196" y="696"/>
                  </a:lnTo>
                  <a:lnTo>
                    <a:pt x="199" y="654"/>
                  </a:lnTo>
                  <a:lnTo>
                    <a:pt x="203" y="571"/>
                  </a:lnTo>
                  <a:lnTo>
                    <a:pt x="206" y="490"/>
                  </a:lnTo>
                  <a:lnTo>
                    <a:pt x="207" y="408"/>
                  </a:lnTo>
                  <a:lnTo>
                    <a:pt x="207" y="327"/>
                  </a:lnTo>
                  <a:lnTo>
                    <a:pt x="205" y="247"/>
                  </a:lnTo>
                  <a:lnTo>
                    <a:pt x="202" y="165"/>
                  </a:lnTo>
                  <a:lnTo>
                    <a:pt x="199" y="84"/>
                  </a:lnTo>
                  <a:lnTo>
                    <a:pt x="195" y="0"/>
                  </a:lnTo>
                  <a:lnTo>
                    <a:pt x="123" y="4"/>
                  </a:lnTo>
                  <a:lnTo>
                    <a:pt x="127" y="87"/>
                  </a:lnTo>
                  <a:lnTo>
                    <a:pt x="130" y="168"/>
                  </a:lnTo>
                  <a:lnTo>
                    <a:pt x="134" y="249"/>
                  </a:lnTo>
                  <a:lnTo>
                    <a:pt x="135" y="328"/>
                  </a:lnTo>
                  <a:lnTo>
                    <a:pt x="136" y="408"/>
                  </a:lnTo>
                  <a:lnTo>
                    <a:pt x="135" y="488"/>
                  </a:lnTo>
                  <a:lnTo>
                    <a:pt x="131" y="568"/>
                  </a:lnTo>
                  <a:lnTo>
                    <a:pt x="127" y="650"/>
                  </a:lnTo>
                  <a:lnTo>
                    <a:pt x="124" y="691"/>
                  </a:lnTo>
                  <a:lnTo>
                    <a:pt x="120" y="732"/>
                  </a:lnTo>
                  <a:lnTo>
                    <a:pt x="116" y="774"/>
                  </a:lnTo>
                  <a:lnTo>
                    <a:pt x="112" y="816"/>
                  </a:lnTo>
                  <a:lnTo>
                    <a:pt x="106" y="858"/>
                  </a:lnTo>
                  <a:lnTo>
                    <a:pt x="100" y="901"/>
                  </a:lnTo>
                  <a:lnTo>
                    <a:pt x="94" y="945"/>
                  </a:lnTo>
                  <a:lnTo>
                    <a:pt x="87" y="988"/>
                  </a:lnTo>
                  <a:lnTo>
                    <a:pt x="79" y="1032"/>
                  </a:lnTo>
                  <a:lnTo>
                    <a:pt x="70" y="1077"/>
                  </a:lnTo>
                  <a:lnTo>
                    <a:pt x="61" y="1123"/>
                  </a:lnTo>
                  <a:lnTo>
                    <a:pt x="50" y="1169"/>
                  </a:lnTo>
                  <a:lnTo>
                    <a:pt x="39" y="1216"/>
                  </a:lnTo>
                  <a:lnTo>
                    <a:pt x="26" y="1264"/>
                  </a:lnTo>
                  <a:lnTo>
                    <a:pt x="13" y="1313"/>
                  </a:lnTo>
                  <a:lnTo>
                    <a:pt x="0" y="1362"/>
                  </a:lnTo>
                  <a:lnTo>
                    <a:pt x="0" y="1360"/>
                  </a:lnTo>
                  <a:lnTo>
                    <a:pt x="69" y="1383"/>
                  </a:lnTo>
                  <a:lnTo>
                    <a:pt x="69" y="1382"/>
                  </a:lnTo>
                  <a:lnTo>
                    <a:pt x="69" y="138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5" name="Freeform 30"/>
            <p:cNvSpPr>
              <a:spLocks/>
            </p:cNvSpPr>
            <p:nvPr/>
          </p:nvSpPr>
          <p:spPr bwMode="auto">
            <a:xfrm>
              <a:off x="4216" y="1470"/>
              <a:ext cx="2" cy="4"/>
            </a:xfrm>
            <a:custGeom>
              <a:avLst/>
              <a:gdLst>
                <a:gd name="T0" fmla="*/ 0 w 104"/>
                <a:gd name="T1" fmla="*/ 0 h 178"/>
                <a:gd name="T2" fmla="*/ 0 w 104"/>
                <a:gd name="T3" fmla="*/ 0 h 178"/>
                <a:gd name="T4" fmla="*/ 0 w 104"/>
                <a:gd name="T5" fmla="*/ 0 h 178"/>
                <a:gd name="T6" fmla="*/ 0 w 104"/>
                <a:gd name="T7" fmla="*/ 0 h 178"/>
                <a:gd name="T8" fmla="*/ 0 w 104"/>
                <a:gd name="T9" fmla="*/ 0 h 178"/>
                <a:gd name="T10" fmla="*/ 0 w 104"/>
                <a:gd name="T11" fmla="*/ 0 h 178"/>
                <a:gd name="T12" fmla="*/ 0 w 104"/>
                <a:gd name="T13" fmla="*/ 0 h 178"/>
                <a:gd name="T14" fmla="*/ 0 w 104"/>
                <a:gd name="T15" fmla="*/ 0 h 178"/>
                <a:gd name="T16" fmla="*/ 0 w 104"/>
                <a:gd name="T17" fmla="*/ 0 h 178"/>
                <a:gd name="T18" fmla="*/ 0 w 104"/>
                <a:gd name="T19" fmla="*/ 0 h 178"/>
                <a:gd name="T20" fmla="*/ 0 w 104"/>
                <a:gd name="T21" fmla="*/ 0 h 178"/>
                <a:gd name="T22" fmla="*/ 0 w 104"/>
                <a:gd name="T23" fmla="*/ 0 h 178"/>
                <a:gd name="T24" fmla="*/ 0 w 104"/>
                <a:gd name="T25" fmla="*/ 0 h 178"/>
                <a:gd name="T26" fmla="*/ 0 w 104"/>
                <a:gd name="T27" fmla="*/ 0 h 178"/>
                <a:gd name="T28" fmla="*/ 0 w 104"/>
                <a:gd name="T29" fmla="*/ 0 h 178"/>
                <a:gd name="T30" fmla="*/ 0 w 104"/>
                <a:gd name="T31" fmla="*/ 0 h 178"/>
                <a:gd name="T32" fmla="*/ 0 w 104"/>
                <a:gd name="T33" fmla="*/ 0 h 178"/>
                <a:gd name="T34" fmla="*/ 0 w 104"/>
                <a:gd name="T35" fmla="*/ 0 h 178"/>
                <a:gd name="T36" fmla="*/ 0 w 104"/>
                <a:gd name="T37" fmla="*/ 0 h 178"/>
                <a:gd name="T38" fmla="*/ 0 w 104"/>
                <a:gd name="T39" fmla="*/ 0 h 178"/>
                <a:gd name="T40" fmla="*/ 0 w 104"/>
                <a:gd name="T41" fmla="*/ 0 h 178"/>
                <a:gd name="T42" fmla="*/ 0 w 104"/>
                <a:gd name="T43" fmla="*/ 0 h 178"/>
                <a:gd name="T44" fmla="*/ 0 w 104"/>
                <a:gd name="T45" fmla="*/ 0 h 178"/>
                <a:gd name="T46" fmla="*/ 0 w 104"/>
                <a:gd name="T47" fmla="*/ 0 h 178"/>
                <a:gd name="T48" fmla="*/ 0 w 104"/>
                <a:gd name="T49" fmla="*/ 0 h 178"/>
                <a:gd name="T50" fmla="*/ 0 w 104"/>
                <a:gd name="T51" fmla="*/ 0 h 178"/>
                <a:gd name="T52" fmla="*/ 0 w 104"/>
                <a:gd name="T53" fmla="*/ 0 h 178"/>
                <a:gd name="T54" fmla="*/ 0 w 104"/>
                <a:gd name="T55" fmla="*/ 0 h 1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04" h="178">
                  <a:moveTo>
                    <a:pt x="25" y="178"/>
                  </a:moveTo>
                  <a:lnTo>
                    <a:pt x="28" y="178"/>
                  </a:lnTo>
                  <a:lnTo>
                    <a:pt x="49" y="170"/>
                  </a:lnTo>
                  <a:lnTo>
                    <a:pt x="59" y="160"/>
                  </a:lnTo>
                  <a:lnTo>
                    <a:pt x="64" y="151"/>
                  </a:lnTo>
                  <a:lnTo>
                    <a:pt x="69" y="143"/>
                  </a:lnTo>
                  <a:lnTo>
                    <a:pt x="74" y="128"/>
                  </a:lnTo>
                  <a:lnTo>
                    <a:pt x="79" y="110"/>
                  </a:lnTo>
                  <a:lnTo>
                    <a:pt x="84" y="90"/>
                  </a:lnTo>
                  <a:lnTo>
                    <a:pt x="90" y="68"/>
                  </a:lnTo>
                  <a:lnTo>
                    <a:pt x="96" y="46"/>
                  </a:lnTo>
                  <a:lnTo>
                    <a:pt x="104" y="23"/>
                  </a:lnTo>
                  <a:lnTo>
                    <a:pt x="35" y="0"/>
                  </a:lnTo>
                  <a:lnTo>
                    <a:pt x="27" y="25"/>
                  </a:lnTo>
                  <a:lnTo>
                    <a:pt x="20" y="49"/>
                  </a:lnTo>
                  <a:lnTo>
                    <a:pt x="14" y="71"/>
                  </a:lnTo>
                  <a:lnTo>
                    <a:pt x="9" y="91"/>
                  </a:lnTo>
                  <a:lnTo>
                    <a:pt x="5" y="107"/>
                  </a:lnTo>
                  <a:lnTo>
                    <a:pt x="1" y="118"/>
                  </a:lnTo>
                  <a:lnTo>
                    <a:pt x="0" y="119"/>
                  </a:lnTo>
                  <a:lnTo>
                    <a:pt x="1" y="118"/>
                  </a:lnTo>
                  <a:lnTo>
                    <a:pt x="7" y="112"/>
                  </a:lnTo>
                  <a:lnTo>
                    <a:pt x="23" y="106"/>
                  </a:lnTo>
                  <a:lnTo>
                    <a:pt x="26" y="106"/>
                  </a:lnTo>
                  <a:lnTo>
                    <a:pt x="25" y="178"/>
                  </a:lnTo>
                  <a:lnTo>
                    <a:pt x="27" y="178"/>
                  </a:lnTo>
                  <a:lnTo>
                    <a:pt x="28" y="178"/>
                  </a:lnTo>
                  <a:lnTo>
                    <a:pt x="25" y="17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6" name="Freeform 31"/>
            <p:cNvSpPr>
              <a:spLocks/>
            </p:cNvSpPr>
            <p:nvPr/>
          </p:nvSpPr>
          <p:spPr bwMode="auto">
            <a:xfrm>
              <a:off x="4213" y="1470"/>
              <a:ext cx="4" cy="4"/>
            </a:xfrm>
            <a:custGeom>
              <a:avLst/>
              <a:gdLst>
                <a:gd name="T0" fmla="*/ 0 w 156"/>
                <a:gd name="T1" fmla="*/ 0 h 182"/>
                <a:gd name="T2" fmla="*/ 0 w 156"/>
                <a:gd name="T3" fmla="*/ 0 h 182"/>
                <a:gd name="T4" fmla="*/ 0 w 156"/>
                <a:gd name="T5" fmla="*/ 0 h 182"/>
                <a:gd name="T6" fmla="*/ 0 w 156"/>
                <a:gd name="T7" fmla="*/ 0 h 182"/>
                <a:gd name="T8" fmla="*/ 0 w 156"/>
                <a:gd name="T9" fmla="*/ 0 h 182"/>
                <a:gd name="T10" fmla="*/ 0 w 156"/>
                <a:gd name="T11" fmla="*/ 0 h 182"/>
                <a:gd name="T12" fmla="*/ 0 w 156"/>
                <a:gd name="T13" fmla="*/ 0 h 182"/>
                <a:gd name="T14" fmla="*/ 0 w 156"/>
                <a:gd name="T15" fmla="*/ 0 h 182"/>
                <a:gd name="T16" fmla="*/ 0 w 156"/>
                <a:gd name="T17" fmla="*/ 0 h 182"/>
                <a:gd name="T18" fmla="*/ 0 w 156"/>
                <a:gd name="T19" fmla="*/ 0 h 182"/>
                <a:gd name="T20" fmla="*/ 0 w 156"/>
                <a:gd name="T21" fmla="*/ 0 h 182"/>
                <a:gd name="T22" fmla="*/ 0 w 156"/>
                <a:gd name="T23" fmla="*/ 0 h 182"/>
                <a:gd name="T24" fmla="*/ 0 w 156"/>
                <a:gd name="T25" fmla="*/ 0 h 182"/>
                <a:gd name="T26" fmla="*/ 0 w 156"/>
                <a:gd name="T27" fmla="*/ 0 h 182"/>
                <a:gd name="T28" fmla="*/ 0 w 156"/>
                <a:gd name="T29" fmla="*/ 0 h 182"/>
                <a:gd name="T30" fmla="*/ 0 w 156"/>
                <a:gd name="T31" fmla="*/ 0 h 182"/>
                <a:gd name="T32" fmla="*/ 0 w 156"/>
                <a:gd name="T33" fmla="*/ 0 h 182"/>
                <a:gd name="T34" fmla="*/ 0 w 156"/>
                <a:gd name="T35" fmla="*/ 0 h 182"/>
                <a:gd name="T36" fmla="*/ 0 w 156"/>
                <a:gd name="T37" fmla="*/ 0 h 182"/>
                <a:gd name="T38" fmla="*/ 0 w 156"/>
                <a:gd name="T39" fmla="*/ 0 h 182"/>
                <a:gd name="T40" fmla="*/ 0 w 156"/>
                <a:gd name="T41" fmla="*/ 0 h 182"/>
                <a:gd name="T42" fmla="*/ 0 w 156"/>
                <a:gd name="T43" fmla="*/ 0 h 182"/>
                <a:gd name="T44" fmla="*/ 0 w 156"/>
                <a:gd name="T45" fmla="*/ 0 h 182"/>
                <a:gd name="T46" fmla="*/ 0 w 156"/>
                <a:gd name="T47" fmla="*/ 0 h 182"/>
                <a:gd name="T48" fmla="*/ 0 w 156"/>
                <a:gd name="T49" fmla="*/ 0 h 1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6" h="182">
                  <a:moveTo>
                    <a:pt x="0" y="51"/>
                  </a:moveTo>
                  <a:lnTo>
                    <a:pt x="0" y="51"/>
                  </a:lnTo>
                  <a:lnTo>
                    <a:pt x="18" y="70"/>
                  </a:lnTo>
                  <a:lnTo>
                    <a:pt x="36" y="91"/>
                  </a:lnTo>
                  <a:lnTo>
                    <a:pt x="54" y="111"/>
                  </a:lnTo>
                  <a:lnTo>
                    <a:pt x="71" y="130"/>
                  </a:lnTo>
                  <a:lnTo>
                    <a:pt x="87" y="147"/>
                  </a:lnTo>
                  <a:lnTo>
                    <a:pt x="103" y="161"/>
                  </a:lnTo>
                  <a:lnTo>
                    <a:pt x="112" y="168"/>
                  </a:lnTo>
                  <a:lnTo>
                    <a:pt x="121" y="174"/>
                  </a:lnTo>
                  <a:lnTo>
                    <a:pt x="132" y="179"/>
                  </a:lnTo>
                  <a:lnTo>
                    <a:pt x="147" y="182"/>
                  </a:lnTo>
                  <a:lnTo>
                    <a:pt x="148" y="110"/>
                  </a:lnTo>
                  <a:lnTo>
                    <a:pt x="155" y="111"/>
                  </a:lnTo>
                  <a:lnTo>
                    <a:pt x="156" y="112"/>
                  </a:lnTo>
                  <a:lnTo>
                    <a:pt x="154" y="111"/>
                  </a:lnTo>
                  <a:lnTo>
                    <a:pt x="151" y="108"/>
                  </a:lnTo>
                  <a:lnTo>
                    <a:pt x="139" y="97"/>
                  </a:lnTo>
                  <a:lnTo>
                    <a:pt x="124" y="81"/>
                  </a:lnTo>
                  <a:lnTo>
                    <a:pt x="108" y="62"/>
                  </a:lnTo>
                  <a:lnTo>
                    <a:pt x="90" y="42"/>
                  </a:lnTo>
                  <a:lnTo>
                    <a:pt x="70" y="21"/>
                  </a:lnTo>
                  <a:lnTo>
                    <a:pt x="50" y="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7" name="Freeform 32"/>
            <p:cNvSpPr>
              <a:spLocks/>
            </p:cNvSpPr>
            <p:nvPr/>
          </p:nvSpPr>
          <p:spPr bwMode="auto">
            <a:xfrm>
              <a:off x="4190" y="1447"/>
              <a:ext cx="24" cy="24"/>
            </a:xfrm>
            <a:custGeom>
              <a:avLst/>
              <a:gdLst>
                <a:gd name="T0" fmla="*/ 0 w 944"/>
                <a:gd name="T1" fmla="*/ 0 h 974"/>
                <a:gd name="T2" fmla="*/ 0 w 944"/>
                <a:gd name="T3" fmla="*/ 0 h 974"/>
                <a:gd name="T4" fmla="*/ 0 w 944"/>
                <a:gd name="T5" fmla="*/ 0 h 974"/>
                <a:gd name="T6" fmla="*/ 0 w 944"/>
                <a:gd name="T7" fmla="*/ 0 h 974"/>
                <a:gd name="T8" fmla="*/ 0 w 944"/>
                <a:gd name="T9" fmla="*/ 0 h 974"/>
                <a:gd name="T10" fmla="*/ 0 w 944"/>
                <a:gd name="T11" fmla="*/ 0 h 974"/>
                <a:gd name="T12" fmla="*/ 0 w 944"/>
                <a:gd name="T13" fmla="*/ 0 h 974"/>
                <a:gd name="T14" fmla="*/ 0 w 944"/>
                <a:gd name="T15" fmla="*/ 0 h 974"/>
                <a:gd name="T16" fmla="*/ 0 w 944"/>
                <a:gd name="T17" fmla="*/ 0 h 974"/>
                <a:gd name="T18" fmla="*/ 0 w 944"/>
                <a:gd name="T19" fmla="*/ 0 h 974"/>
                <a:gd name="T20" fmla="*/ 0 w 944"/>
                <a:gd name="T21" fmla="*/ 0 h 974"/>
                <a:gd name="T22" fmla="*/ 1 w 944"/>
                <a:gd name="T23" fmla="*/ 1 h 974"/>
                <a:gd name="T24" fmla="*/ 1 w 944"/>
                <a:gd name="T25" fmla="*/ 1 h 974"/>
                <a:gd name="T26" fmla="*/ 1 w 944"/>
                <a:gd name="T27" fmla="*/ 1 h 974"/>
                <a:gd name="T28" fmla="*/ 1 w 944"/>
                <a:gd name="T29" fmla="*/ 1 h 974"/>
                <a:gd name="T30" fmla="*/ 1 w 944"/>
                <a:gd name="T31" fmla="*/ 1 h 974"/>
                <a:gd name="T32" fmla="*/ 1 w 944"/>
                <a:gd name="T33" fmla="*/ 0 h 974"/>
                <a:gd name="T34" fmla="*/ 1 w 944"/>
                <a:gd name="T35" fmla="*/ 0 h 974"/>
                <a:gd name="T36" fmla="*/ 0 w 944"/>
                <a:gd name="T37" fmla="*/ 0 h 974"/>
                <a:gd name="T38" fmla="*/ 0 w 944"/>
                <a:gd name="T39" fmla="*/ 0 h 974"/>
                <a:gd name="T40" fmla="*/ 0 w 944"/>
                <a:gd name="T41" fmla="*/ 0 h 974"/>
                <a:gd name="T42" fmla="*/ 0 w 944"/>
                <a:gd name="T43" fmla="*/ 0 h 974"/>
                <a:gd name="T44" fmla="*/ 0 w 944"/>
                <a:gd name="T45" fmla="*/ 0 h 974"/>
                <a:gd name="T46" fmla="*/ 0 w 944"/>
                <a:gd name="T47" fmla="*/ 0 h 974"/>
                <a:gd name="T48" fmla="*/ 0 w 944"/>
                <a:gd name="T49" fmla="*/ 0 h 974"/>
                <a:gd name="T50" fmla="*/ 0 w 944"/>
                <a:gd name="T51" fmla="*/ 0 h 974"/>
                <a:gd name="T52" fmla="*/ 0 w 944"/>
                <a:gd name="T53" fmla="*/ 0 h 974"/>
                <a:gd name="T54" fmla="*/ 0 w 944"/>
                <a:gd name="T55" fmla="*/ 0 h 974"/>
                <a:gd name="T56" fmla="*/ 0 w 944"/>
                <a:gd name="T57" fmla="*/ 0 h 974"/>
                <a:gd name="T58" fmla="*/ 0 w 944"/>
                <a:gd name="T59" fmla="*/ 0 h 974"/>
                <a:gd name="T60" fmla="*/ 0 w 944"/>
                <a:gd name="T61" fmla="*/ 0 h 974"/>
                <a:gd name="T62" fmla="*/ 0 w 944"/>
                <a:gd name="T63" fmla="*/ 0 h 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944" h="974">
                  <a:moveTo>
                    <a:pt x="134" y="140"/>
                  </a:moveTo>
                  <a:lnTo>
                    <a:pt x="75" y="179"/>
                  </a:lnTo>
                  <a:lnTo>
                    <a:pt x="167" y="275"/>
                  </a:lnTo>
                  <a:lnTo>
                    <a:pt x="253" y="364"/>
                  </a:lnTo>
                  <a:lnTo>
                    <a:pt x="332" y="443"/>
                  </a:lnTo>
                  <a:lnTo>
                    <a:pt x="405" y="516"/>
                  </a:lnTo>
                  <a:lnTo>
                    <a:pt x="471" y="581"/>
                  </a:lnTo>
                  <a:lnTo>
                    <a:pt x="532" y="640"/>
                  </a:lnTo>
                  <a:lnTo>
                    <a:pt x="588" y="693"/>
                  </a:lnTo>
                  <a:lnTo>
                    <a:pt x="638" y="740"/>
                  </a:lnTo>
                  <a:lnTo>
                    <a:pt x="724" y="819"/>
                  </a:lnTo>
                  <a:lnTo>
                    <a:pt x="795" y="883"/>
                  </a:lnTo>
                  <a:lnTo>
                    <a:pt x="850" y="933"/>
                  </a:lnTo>
                  <a:lnTo>
                    <a:pt x="894" y="974"/>
                  </a:lnTo>
                  <a:lnTo>
                    <a:pt x="944" y="923"/>
                  </a:lnTo>
                  <a:lnTo>
                    <a:pt x="899" y="881"/>
                  </a:lnTo>
                  <a:lnTo>
                    <a:pt x="843" y="829"/>
                  </a:lnTo>
                  <a:lnTo>
                    <a:pt x="772" y="766"/>
                  </a:lnTo>
                  <a:lnTo>
                    <a:pt x="687" y="688"/>
                  </a:lnTo>
                  <a:lnTo>
                    <a:pt x="637" y="640"/>
                  </a:lnTo>
                  <a:lnTo>
                    <a:pt x="582" y="588"/>
                  </a:lnTo>
                  <a:lnTo>
                    <a:pt x="522" y="530"/>
                  </a:lnTo>
                  <a:lnTo>
                    <a:pt x="455" y="465"/>
                  </a:lnTo>
                  <a:lnTo>
                    <a:pt x="383" y="393"/>
                  </a:lnTo>
                  <a:lnTo>
                    <a:pt x="305" y="313"/>
                  </a:lnTo>
                  <a:lnTo>
                    <a:pt x="219" y="226"/>
                  </a:lnTo>
                  <a:lnTo>
                    <a:pt x="127" y="129"/>
                  </a:lnTo>
                  <a:lnTo>
                    <a:pt x="67" y="169"/>
                  </a:lnTo>
                  <a:lnTo>
                    <a:pt x="127" y="129"/>
                  </a:lnTo>
                  <a:lnTo>
                    <a:pt x="0" y="0"/>
                  </a:lnTo>
                  <a:lnTo>
                    <a:pt x="67" y="169"/>
                  </a:lnTo>
                  <a:lnTo>
                    <a:pt x="134" y="14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8" name="Freeform 33"/>
            <p:cNvSpPr>
              <a:spLocks/>
            </p:cNvSpPr>
            <p:nvPr/>
          </p:nvSpPr>
          <p:spPr bwMode="auto">
            <a:xfrm>
              <a:off x="4192" y="1451"/>
              <a:ext cx="10" cy="24"/>
            </a:xfrm>
            <a:custGeom>
              <a:avLst/>
              <a:gdLst>
                <a:gd name="T0" fmla="*/ 0 w 390"/>
                <a:gd name="T1" fmla="*/ 1 h 977"/>
                <a:gd name="T2" fmla="*/ 0 w 390"/>
                <a:gd name="T3" fmla="*/ 1 h 977"/>
                <a:gd name="T4" fmla="*/ 0 w 390"/>
                <a:gd name="T5" fmla="*/ 1 h 977"/>
                <a:gd name="T6" fmla="*/ 0 w 390"/>
                <a:gd name="T7" fmla="*/ 1 h 977"/>
                <a:gd name="T8" fmla="*/ 0 w 390"/>
                <a:gd name="T9" fmla="*/ 0 h 977"/>
                <a:gd name="T10" fmla="*/ 0 w 390"/>
                <a:gd name="T11" fmla="*/ 0 h 977"/>
                <a:gd name="T12" fmla="*/ 0 w 390"/>
                <a:gd name="T13" fmla="*/ 0 h 977"/>
                <a:gd name="T14" fmla="*/ 0 w 390"/>
                <a:gd name="T15" fmla="*/ 0 h 977"/>
                <a:gd name="T16" fmla="*/ 0 w 390"/>
                <a:gd name="T17" fmla="*/ 0 h 977"/>
                <a:gd name="T18" fmla="*/ 0 w 390"/>
                <a:gd name="T19" fmla="*/ 0 h 977"/>
                <a:gd name="T20" fmla="*/ 0 w 390"/>
                <a:gd name="T21" fmla="*/ 0 h 977"/>
                <a:gd name="T22" fmla="*/ 0 w 390"/>
                <a:gd name="T23" fmla="*/ 0 h 977"/>
                <a:gd name="T24" fmla="*/ 0 w 390"/>
                <a:gd name="T25" fmla="*/ 0 h 977"/>
                <a:gd name="T26" fmla="*/ 0 w 390"/>
                <a:gd name="T27" fmla="*/ 0 h 977"/>
                <a:gd name="T28" fmla="*/ 0 w 390"/>
                <a:gd name="T29" fmla="*/ 0 h 977"/>
                <a:gd name="T30" fmla="*/ 0 w 390"/>
                <a:gd name="T31" fmla="*/ 0 h 977"/>
                <a:gd name="T32" fmla="*/ 0 w 390"/>
                <a:gd name="T33" fmla="*/ 0 h 977"/>
                <a:gd name="T34" fmla="*/ 0 w 390"/>
                <a:gd name="T35" fmla="*/ 0 h 977"/>
                <a:gd name="T36" fmla="*/ 0 w 390"/>
                <a:gd name="T37" fmla="*/ 0 h 977"/>
                <a:gd name="T38" fmla="*/ 0 w 390"/>
                <a:gd name="T39" fmla="*/ 0 h 977"/>
                <a:gd name="T40" fmla="*/ 0 w 390"/>
                <a:gd name="T41" fmla="*/ 0 h 977"/>
                <a:gd name="T42" fmla="*/ 0 w 390"/>
                <a:gd name="T43" fmla="*/ 0 h 977"/>
                <a:gd name="T44" fmla="*/ 0 w 390"/>
                <a:gd name="T45" fmla="*/ 0 h 977"/>
                <a:gd name="T46" fmla="*/ 0 w 390"/>
                <a:gd name="T47" fmla="*/ 0 h 977"/>
                <a:gd name="T48" fmla="*/ 0 w 390"/>
                <a:gd name="T49" fmla="*/ 0 h 977"/>
                <a:gd name="T50" fmla="*/ 0 w 390"/>
                <a:gd name="T51" fmla="*/ 0 h 977"/>
                <a:gd name="T52" fmla="*/ 0 w 390"/>
                <a:gd name="T53" fmla="*/ 0 h 977"/>
                <a:gd name="T54" fmla="*/ 0 w 390"/>
                <a:gd name="T55" fmla="*/ 0 h 977"/>
                <a:gd name="T56" fmla="*/ 0 w 390"/>
                <a:gd name="T57" fmla="*/ 0 h 977"/>
                <a:gd name="T58" fmla="*/ 0 w 390"/>
                <a:gd name="T59" fmla="*/ 0 h 977"/>
                <a:gd name="T60" fmla="*/ 0 w 390"/>
                <a:gd name="T61" fmla="*/ 0 h 977"/>
                <a:gd name="T62" fmla="*/ 0 w 390"/>
                <a:gd name="T63" fmla="*/ 0 h 977"/>
                <a:gd name="T64" fmla="*/ 0 w 390"/>
                <a:gd name="T65" fmla="*/ 1 h 977"/>
                <a:gd name="T66" fmla="*/ 0 w 390"/>
                <a:gd name="T67" fmla="*/ 1 h 977"/>
                <a:gd name="T68" fmla="*/ 0 w 390"/>
                <a:gd name="T69" fmla="*/ 1 h 977"/>
                <a:gd name="T70" fmla="*/ 0 w 390"/>
                <a:gd name="T71" fmla="*/ 1 h 977"/>
                <a:gd name="T72" fmla="*/ 0 w 390"/>
                <a:gd name="T73" fmla="*/ 1 h 977"/>
                <a:gd name="T74" fmla="*/ 0 w 390"/>
                <a:gd name="T75" fmla="*/ 1 h 977"/>
                <a:gd name="T76" fmla="*/ 0 w 390"/>
                <a:gd name="T77" fmla="*/ 1 h 977"/>
                <a:gd name="T78" fmla="*/ 0 w 390"/>
                <a:gd name="T79" fmla="*/ 1 h 97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90" h="977">
                  <a:moveTo>
                    <a:pt x="390" y="964"/>
                  </a:moveTo>
                  <a:lnTo>
                    <a:pt x="389" y="962"/>
                  </a:lnTo>
                  <a:lnTo>
                    <a:pt x="376" y="908"/>
                  </a:lnTo>
                  <a:lnTo>
                    <a:pt x="363" y="852"/>
                  </a:lnTo>
                  <a:lnTo>
                    <a:pt x="348" y="796"/>
                  </a:lnTo>
                  <a:lnTo>
                    <a:pt x="333" y="740"/>
                  </a:lnTo>
                  <a:lnTo>
                    <a:pt x="317" y="682"/>
                  </a:lnTo>
                  <a:lnTo>
                    <a:pt x="299" y="624"/>
                  </a:lnTo>
                  <a:lnTo>
                    <a:pt x="280" y="566"/>
                  </a:lnTo>
                  <a:lnTo>
                    <a:pt x="261" y="506"/>
                  </a:lnTo>
                  <a:lnTo>
                    <a:pt x="241" y="446"/>
                  </a:lnTo>
                  <a:lnTo>
                    <a:pt x="220" y="385"/>
                  </a:lnTo>
                  <a:lnTo>
                    <a:pt x="196" y="322"/>
                  </a:lnTo>
                  <a:lnTo>
                    <a:pt x="173" y="260"/>
                  </a:lnTo>
                  <a:lnTo>
                    <a:pt x="148" y="196"/>
                  </a:lnTo>
                  <a:lnTo>
                    <a:pt x="123" y="131"/>
                  </a:lnTo>
                  <a:lnTo>
                    <a:pt x="95" y="66"/>
                  </a:lnTo>
                  <a:lnTo>
                    <a:pt x="67" y="0"/>
                  </a:lnTo>
                  <a:lnTo>
                    <a:pt x="0" y="29"/>
                  </a:lnTo>
                  <a:lnTo>
                    <a:pt x="29" y="94"/>
                  </a:lnTo>
                  <a:lnTo>
                    <a:pt x="56" y="158"/>
                  </a:lnTo>
                  <a:lnTo>
                    <a:pt x="81" y="223"/>
                  </a:lnTo>
                  <a:lnTo>
                    <a:pt x="105" y="285"/>
                  </a:lnTo>
                  <a:lnTo>
                    <a:pt x="129" y="347"/>
                  </a:lnTo>
                  <a:lnTo>
                    <a:pt x="152" y="409"/>
                  </a:lnTo>
                  <a:lnTo>
                    <a:pt x="173" y="469"/>
                  </a:lnTo>
                  <a:lnTo>
                    <a:pt x="192" y="529"/>
                  </a:lnTo>
                  <a:lnTo>
                    <a:pt x="213" y="587"/>
                  </a:lnTo>
                  <a:lnTo>
                    <a:pt x="231" y="645"/>
                  </a:lnTo>
                  <a:lnTo>
                    <a:pt x="247" y="703"/>
                  </a:lnTo>
                  <a:lnTo>
                    <a:pt x="263" y="759"/>
                  </a:lnTo>
                  <a:lnTo>
                    <a:pt x="279" y="815"/>
                  </a:lnTo>
                  <a:lnTo>
                    <a:pt x="293" y="870"/>
                  </a:lnTo>
                  <a:lnTo>
                    <a:pt x="306" y="924"/>
                  </a:lnTo>
                  <a:lnTo>
                    <a:pt x="320" y="977"/>
                  </a:lnTo>
                  <a:lnTo>
                    <a:pt x="319" y="975"/>
                  </a:lnTo>
                  <a:lnTo>
                    <a:pt x="390" y="964"/>
                  </a:lnTo>
                  <a:lnTo>
                    <a:pt x="389" y="963"/>
                  </a:lnTo>
                  <a:lnTo>
                    <a:pt x="389" y="962"/>
                  </a:lnTo>
                  <a:lnTo>
                    <a:pt x="390" y="96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99" name="Freeform 34"/>
            <p:cNvSpPr>
              <a:spLocks/>
            </p:cNvSpPr>
            <p:nvPr/>
          </p:nvSpPr>
          <p:spPr bwMode="auto">
            <a:xfrm>
              <a:off x="4200" y="1474"/>
              <a:ext cx="15" cy="79"/>
            </a:xfrm>
            <a:custGeom>
              <a:avLst/>
              <a:gdLst>
                <a:gd name="T0" fmla="*/ 0 w 610"/>
                <a:gd name="T1" fmla="*/ 2 h 3236"/>
                <a:gd name="T2" fmla="*/ 0 w 610"/>
                <a:gd name="T3" fmla="*/ 2 h 3236"/>
                <a:gd name="T4" fmla="*/ 0 w 610"/>
                <a:gd name="T5" fmla="*/ 2 h 3236"/>
                <a:gd name="T6" fmla="*/ 0 w 610"/>
                <a:gd name="T7" fmla="*/ 2 h 3236"/>
                <a:gd name="T8" fmla="*/ 0 w 610"/>
                <a:gd name="T9" fmla="*/ 2 h 3236"/>
                <a:gd name="T10" fmla="*/ 0 w 610"/>
                <a:gd name="T11" fmla="*/ 2 h 3236"/>
                <a:gd name="T12" fmla="*/ 0 w 610"/>
                <a:gd name="T13" fmla="*/ 2 h 3236"/>
                <a:gd name="T14" fmla="*/ 0 w 610"/>
                <a:gd name="T15" fmla="*/ 2 h 3236"/>
                <a:gd name="T16" fmla="*/ 0 w 610"/>
                <a:gd name="T17" fmla="*/ 1 h 3236"/>
                <a:gd name="T18" fmla="*/ 0 w 610"/>
                <a:gd name="T19" fmla="*/ 1 h 3236"/>
                <a:gd name="T20" fmla="*/ 0 w 610"/>
                <a:gd name="T21" fmla="*/ 1 h 3236"/>
                <a:gd name="T22" fmla="*/ 0 w 610"/>
                <a:gd name="T23" fmla="*/ 1 h 3236"/>
                <a:gd name="T24" fmla="*/ 0 w 610"/>
                <a:gd name="T25" fmla="*/ 1 h 3236"/>
                <a:gd name="T26" fmla="*/ 0 w 610"/>
                <a:gd name="T27" fmla="*/ 1 h 3236"/>
                <a:gd name="T28" fmla="*/ 0 w 610"/>
                <a:gd name="T29" fmla="*/ 1 h 3236"/>
                <a:gd name="T30" fmla="*/ 0 w 610"/>
                <a:gd name="T31" fmla="*/ 1 h 3236"/>
                <a:gd name="T32" fmla="*/ 0 w 610"/>
                <a:gd name="T33" fmla="*/ 1 h 3236"/>
                <a:gd name="T34" fmla="*/ 0 w 610"/>
                <a:gd name="T35" fmla="*/ 1 h 3236"/>
                <a:gd name="T36" fmla="*/ 0 w 610"/>
                <a:gd name="T37" fmla="*/ 0 h 3236"/>
                <a:gd name="T38" fmla="*/ 0 w 610"/>
                <a:gd name="T39" fmla="*/ 0 h 3236"/>
                <a:gd name="T40" fmla="*/ 0 w 610"/>
                <a:gd name="T41" fmla="*/ 0 h 3236"/>
                <a:gd name="T42" fmla="*/ 0 w 610"/>
                <a:gd name="T43" fmla="*/ 0 h 3236"/>
                <a:gd name="T44" fmla="*/ 0 w 610"/>
                <a:gd name="T45" fmla="*/ 0 h 3236"/>
                <a:gd name="T46" fmla="*/ 0 w 610"/>
                <a:gd name="T47" fmla="*/ 0 h 3236"/>
                <a:gd name="T48" fmla="*/ 0 w 610"/>
                <a:gd name="T49" fmla="*/ 0 h 3236"/>
                <a:gd name="T50" fmla="*/ 0 w 610"/>
                <a:gd name="T51" fmla="*/ 0 h 3236"/>
                <a:gd name="T52" fmla="*/ 0 w 610"/>
                <a:gd name="T53" fmla="*/ 0 h 3236"/>
                <a:gd name="T54" fmla="*/ 0 w 610"/>
                <a:gd name="T55" fmla="*/ 0 h 3236"/>
                <a:gd name="T56" fmla="*/ 0 w 610"/>
                <a:gd name="T57" fmla="*/ 0 h 3236"/>
                <a:gd name="T58" fmla="*/ 0 w 610"/>
                <a:gd name="T59" fmla="*/ 0 h 3236"/>
                <a:gd name="T60" fmla="*/ 0 w 610"/>
                <a:gd name="T61" fmla="*/ 0 h 3236"/>
                <a:gd name="T62" fmla="*/ 0 w 610"/>
                <a:gd name="T63" fmla="*/ 1 h 3236"/>
                <a:gd name="T64" fmla="*/ 0 w 610"/>
                <a:gd name="T65" fmla="*/ 1 h 3236"/>
                <a:gd name="T66" fmla="*/ 0 w 610"/>
                <a:gd name="T67" fmla="*/ 1 h 3236"/>
                <a:gd name="T68" fmla="*/ 0 w 610"/>
                <a:gd name="T69" fmla="*/ 1 h 3236"/>
                <a:gd name="T70" fmla="*/ 0 w 610"/>
                <a:gd name="T71" fmla="*/ 1 h 3236"/>
                <a:gd name="T72" fmla="*/ 0 w 610"/>
                <a:gd name="T73" fmla="*/ 1 h 3236"/>
                <a:gd name="T74" fmla="*/ 0 w 610"/>
                <a:gd name="T75" fmla="*/ 1 h 3236"/>
                <a:gd name="T76" fmla="*/ 0 w 610"/>
                <a:gd name="T77" fmla="*/ 1 h 3236"/>
                <a:gd name="T78" fmla="*/ 0 w 610"/>
                <a:gd name="T79" fmla="*/ 1 h 3236"/>
                <a:gd name="T80" fmla="*/ 0 w 610"/>
                <a:gd name="T81" fmla="*/ 1 h 3236"/>
                <a:gd name="T82" fmla="*/ 0 w 610"/>
                <a:gd name="T83" fmla="*/ 2 h 3236"/>
                <a:gd name="T84" fmla="*/ 0 w 610"/>
                <a:gd name="T85" fmla="*/ 2 h 3236"/>
                <a:gd name="T86" fmla="*/ 0 w 610"/>
                <a:gd name="T87" fmla="*/ 2 h 3236"/>
                <a:gd name="T88" fmla="*/ 0 w 610"/>
                <a:gd name="T89" fmla="*/ 2 h 3236"/>
                <a:gd name="T90" fmla="*/ 0 w 610"/>
                <a:gd name="T91" fmla="*/ 2 h 3236"/>
                <a:gd name="T92" fmla="*/ 0 w 610"/>
                <a:gd name="T93" fmla="*/ 2 h 3236"/>
                <a:gd name="T94" fmla="*/ 0 w 610"/>
                <a:gd name="T95" fmla="*/ 2 h 3236"/>
                <a:gd name="T96" fmla="*/ 0 w 610"/>
                <a:gd name="T97" fmla="*/ 2 h 3236"/>
                <a:gd name="T98" fmla="*/ 0 w 610"/>
                <a:gd name="T99" fmla="*/ 2 h 3236"/>
                <a:gd name="T100" fmla="*/ 0 w 610"/>
                <a:gd name="T101" fmla="*/ 2 h 3236"/>
                <a:gd name="T102" fmla="*/ 0 w 610"/>
                <a:gd name="T103" fmla="*/ 2 h 32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610" h="3236">
                  <a:moveTo>
                    <a:pt x="608" y="3188"/>
                  </a:moveTo>
                  <a:lnTo>
                    <a:pt x="610" y="3190"/>
                  </a:lnTo>
                  <a:lnTo>
                    <a:pt x="570" y="3141"/>
                  </a:lnTo>
                  <a:lnTo>
                    <a:pt x="534" y="3093"/>
                  </a:lnTo>
                  <a:lnTo>
                    <a:pt x="499" y="3047"/>
                  </a:lnTo>
                  <a:lnTo>
                    <a:pt x="465" y="3001"/>
                  </a:lnTo>
                  <a:lnTo>
                    <a:pt x="435" y="2955"/>
                  </a:lnTo>
                  <a:lnTo>
                    <a:pt x="406" y="2910"/>
                  </a:lnTo>
                  <a:lnTo>
                    <a:pt x="377" y="2865"/>
                  </a:lnTo>
                  <a:lnTo>
                    <a:pt x="352" y="2822"/>
                  </a:lnTo>
                  <a:lnTo>
                    <a:pt x="328" y="2777"/>
                  </a:lnTo>
                  <a:lnTo>
                    <a:pt x="305" y="2734"/>
                  </a:lnTo>
                  <a:lnTo>
                    <a:pt x="284" y="2692"/>
                  </a:lnTo>
                  <a:lnTo>
                    <a:pt x="264" y="2649"/>
                  </a:lnTo>
                  <a:lnTo>
                    <a:pt x="246" y="2607"/>
                  </a:lnTo>
                  <a:lnTo>
                    <a:pt x="230" y="2565"/>
                  </a:lnTo>
                  <a:lnTo>
                    <a:pt x="215" y="2524"/>
                  </a:lnTo>
                  <a:lnTo>
                    <a:pt x="201" y="2482"/>
                  </a:lnTo>
                  <a:lnTo>
                    <a:pt x="187" y="2440"/>
                  </a:lnTo>
                  <a:lnTo>
                    <a:pt x="176" y="2399"/>
                  </a:lnTo>
                  <a:lnTo>
                    <a:pt x="165" y="2358"/>
                  </a:lnTo>
                  <a:lnTo>
                    <a:pt x="156" y="2317"/>
                  </a:lnTo>
                  <a:lnTo>
                    <a:pt x="148" y="2276"/>
                  </a:lnTo>
                  <a:lnTo>
                    <a:pt x="141" y="2235"/>
                  </a:lnTo>
                  <a:lnTo>
                    <a:pt x="134" y="2194"/>
                  </a:lnTo>
                  <a:lnTo>
                    <a:pt x="129" y="2152"/>
                  </a:lnTo>
                  <a:lnTo>
                    <a:pt x="124" y="2110"/>
                  </a:lnTo>
                  <a:lnTo>
                    <a:pt x="121" y="2069"/>
                  </a:lnTo>
                  <a:lnTo>
                    <a:pt x="117" y="2027"/>
                  </a:lnTo>
                  <a:lnTo>
                    <a:pt x="115" y="1985"/>
                  </a:lnTo>
                  <a:lnTo>
                    <a:pt x="113" y="1942"/>
                  </a:lnTo>
                  <a:lnTo>
                    <a:pt x="112" y="1899"/>
                  </a:lnTo>
                  <a:lnTo>
                    <a:pt x="111" y="1856"/>
                  </a:lnTo>
                  <a:lnTo>
                    <a:pt x="111" y="1813"/>
                  </a:lnTo>
                  <a:lnTo>
                    <a:pt x="122" y="1444"/>
                  </a:lnTo>
                  <a:lnTo>
                    <a:pt x="136" y="1031"/>
                  </a:lnTo>
                  <a:lnTo>
                    <a:pt x="137" y="918"/>
                  </a:lnTo>
                  <a:lnTo>
                    <a:pt x="137" y="802"/>
                  </a:lnTo>
                  <a:lnTo>
                    <a:pt x="135" y="741"/>
                  </a:lnTo>
                  <a:lnTo>
                    <a:pt x="134" y="681"/>
                  </a:lnTo>
                  <a:lnTo>
                    <a:pt x="131" y="619"/>
                  </a:lnTo>
                  <a:lnTo>
                    <a:pt x="128" y="555"/>
                  </a:lnTo>
                  <a:lnTo>
                    <a:pt x="124" y="490"/>
                  </a:lnTo>
                  <a:lnTo>
                    <a:pt x="120" y="425"/>
                  </a:lnTo>
                  <a:lnTo>
                    <a:pt x="114" y="357"/>
                  </a:lnTo>
                  <a:lnTo>
                    <a:pt x="107" y="289"/>
                  </a:lnTo>
                  <a:lnTo>
                    <a:pt x="100" y="218"/>
                  </a:lnTo>
                  <a:lnTo>
                    <a:pt x="92" y="148"/>
                  </a:lnTo>
                  <a:lnTo>
                    <a:pt x="81" y="75"/>
                  </a:lnTo>
                  <a:lnTo>
                    <a:pt x="71" y="0"/>
                  </a:lnTo>
                  <a:lnTo>
                    <a:pt x="0" y="11"/>
                  </a:lnTo>
                  <a:lnTo>
                    <a:pt x="11" y="85"/>
                  </a:lnTo>
                  <a:lnTo>
                    <a:pt x="20" y="156"/>
                  </a:lnTo>
                  <a:lnTo>
                    <a:pt x="28" y="226"/>
                  </a:lnTo>
                  <a:lnTo>
                    <a:pt x="36" y="296"/>
                  </a:lnTo>
                  <a:lnTo>
                    <a:pt x="42" y="363"/>
                  </a:lnTo>
                  <a:lnTo>
                    <a:pt x="47" y="430"/>
                  </a:lnTo>
                  <a:lnTo>
                    <a:pt x="52" y="495"/>
                  </a:lnTo>
                  <a:lnTo>
                    <a:pt x="56" y="559"/>
                  </a:lnTo>
                  <a:lnTo>
                    <a:pt x="59" y="622"/>
                  </a:lnTo>
                  <a:lnTo>
                    <a:pt x="62" y="683"/>
                  </a:lnTo>
                  <a:lnTo>
                    <a:pt x="63" y="743"/>
                  </a:lnTo>
                  <a:lnTo>
                    <a:pt x="64" y="803"/>
                  </a:lnTo>
                  <a:lnTo>
                    <a:pt x="65" y="918"/>
                  </a:lnTo>
                  <a:lnTo>
                    <a:pt x="64" y="1029"/>
                  </a:lnTo>
                  <a:lnTo>
                    <a:pt x="50" y="1442"/>
                  </a:lnTo>
                  <a:lnTo>
                    <a:pt x="39" y="1812"/>
                  </a:lnTo>
                  <a:lnTo>
                    <a:pt x="39" y="1857"/>
                  </a:lnTo>
                  <a:lnTo>
                    <a:pt x="40" y="1900"/>
                  </a:lnTo>
                  <a:lnTo>
                    <a:pt x="41" y="1944"/>
                  </a:lnTo>
                  <a:lnTo>
                    <a:pt x="43" y="1988"/>
                  </a:lnTo>
                  <a:lnTo>
                    <a:pt x="45" y="2032"/>
                  </a:lnTo>
                  <a:lnTo>
                    <a:pt x="48" y="2075"/>
                  </a:lnTo>
                  <a:lnTo>
                    <a:pt x="52" y="2117"/>
                  </a:lnTo>
                  <a:lnTo>
                    <a:pt x="57" y="2161"/>
                  </a:lnTo>
                  <a:lnTo>
                    <a:pt x="63" y="2204"/>
                  </a:lnTo>
                  <a:lnTo>
                    <a:pt x="69" y="2246"/>
                  </a:lnTo>
                  <a:lnTo>
                    <a:pt x="77" y="2289"/>
                  </a:lnTo>
                  <a:lnTo>
                    <a:pt x="86" y="2332"/>
                  </a:lnTo>
                  <a:lnTo>
                    <a:pt x="96" y="2375"/>
                  </a:lnTo>
                  <a:lnTo>
                    <a:pt x="107" y="2417"/>
                  </a:lnTo>
                  <a:lnTo>
                    <a:pt x="119" y="2460"/>
                  </a:lnTo>
                  <a:lnTo>
                    <a:pt x="132" y="2504"/>
                  </a:lnTo>
                  <a:lnTo>
                    <a:pt x="147" y="2547"/>
                  </a:lnTo>
                  <a:lnTo>
                    <a:pt x="162" y="2590"/>
                  </a:lnTo>
                  <a:lnTo>
                    <a:pt x="180" y="2634"/>
                  </a:lnTo>
                  <a:lnTo>
                    <a:pt x="199" y="2678"/>
                  </a:lnTo>
                  <a:lnTo>
                    <a:pt x="219" y="2722"/>
                  </a:lnTo>
                  <a:lnTo>
                    <a:pt x="241" y="2766"/>
                  </a:lnTo>
                  <a:lnTo>
                    <a:pt x="264" y="2812"/>
                  </a:lnTo>
                  <a:lnTo>
                    <a:pt x="289" y="2857"/>
                  </a:lnTo>
                  <a:lnTo>
                    <a:pt x="316" y="2902"/>
                  </a:lnTo>
                  <a:lnTo>
                    <a:pt x="344" y="2948"/>
                  </a:lnTo>
                  <a:lnTo>
                    <a:pt x="374" y="2995"/>
                  </a:lnTo>
                  <a:lnTo>
                    <a:pt x="407" y="3042"/>
                  </a:lnTo>
                  <a:lnTo>
                    <a:pt x="440" y="3089"/>
                  </a:lnTo>
                  <a:lnTo>
                    <a:pt x="476" y="3136"/>
                  </a:lnTo>
                  <a:lnTo>
                    <a:pt x="514" y="3186"/>
                  </a:lnTo>
                  <a:lnTo>
                    <a:pt x="554" y="3235"/>
                  </a:lnTo>
                  <a:lnTo>
                    <a:pt x="555" y="3236"/>
                  </a:lnTo>
                  <a:lnTo>
                    <a:pt x="554" y="3235"/>
                  </a:lnTo>
                  <a:lnTo>
                    <a:pt x="555" y="3236"/>
                  </a:lnTo>
                  <a:lnTo>
                    <a:pt x="608" y="318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0" name="Freeform 35"/>
            <p:cNvSpPr>
              <a:spLocks/>
            </p:cNvSpPr>
            <p:nvPr/>
          </p:nvSpPr>
          <p:spPr bwMode="auto">
            <a:xfrm>
              <a:off x="4214" y="1552"/>
              <a:ext cx="49" cy="30"/>
            </a:xfrm>
            <a:custGeom>
              <a:avLst/>
              <a:gdLst>
                <a:gd name="T0" fmla="*/ 1 w 1957"/>
                <a:gd name="T1" fmla="*/ 1 h 1235"/>
                <a:gd name="T2" fmla="*/ 1 w 1957"/>
                <a:gd name="T3" fmla="*/ 1 h 1235"/>
                <a:gd name="T4" fmla="*/ 1 w 1957"/>
                <a:gd name="T5" fmla="*/ 1 h 1235"/>
                <a:gd name="T6" fmla="*/ 1 w 1957"/>
                <a:gd name="T7" fmla="*/ 1 h 1235"/>
                <a:gd name="T8" fmla="*/ 1 w 1957"/>
                <a:gd name="T9" fmla="*/ 1 h 1235"/>
                <a:gd name="T10" fmla="*/ 1 w 1957"/>
                <a:gd name="T11" fmla="*/ 1 h 1235"/>
                <a:gd name="T12" fmla="*/ 1 w 1957"/>
                <a:gd name="T13" fmla="*/ 1 h 1235"/>
                <a:gd name="T14" fmla="*/ 1 w 1957"/>
                <a:gd name="T15" fmla="*/ 1 h 1235"/>
                <a:gd name="T16" fmla="*/ 1 w 1957"/>
                <a:gd name="T17" fmla="*/ 1 h 1235"/>
                <a:gd name="T18" fmla="*/ 1 w 1957"/>
                <a:gd name="T19" fmla="*/ 1 h 1235"/>
                <a:gd name="T20" fmla="*/ 1 w 1957"/>
                <a:gd name="T21" fmla="*/ 1 h 1235"/>
                <a:gd name="T22" fmla="*/ 1 w 1957"/>
                <a:gd name="T23" fmla="*/ 1 h 1235"/>
                <a:gd name="T24" fmla="*/ 1 w 1957"/>
                <a:gd name="T25" fmla="*/ 0 h 1235"/>
                <a:gd name="T26" fmla="*/ 1 w 1957"/>
                <a:gd name="T27" fmla="*/ 0 h 1235"/>
                <a:gd name="T28" fmla="*/ 1 w 1957"/>
                <a:gd name="T29" fmla="*/ 0 h 1235"/>
                <a:gd name="T30" fmla="*/ 0 w 1957"/>
                <a:gd name="T31" fmla="*/ 0 h 1235"/>
                <a:gd name="T32" fmla="*/ 0 w 1957"/>
                <a:gd name="T33" fmla="*/ 0 h 1235"/>
                <a:gd name="T34" fmla="*/ 0 w 1957"/>
                <a:gd name="T35" fmla="*/ 0 h 1235"/>
                <a:gd name="T36" fmla="*/ 0 w 1957"/>
                <a:gd name="T37" fmla="*/ 0 h 1235"/>
                <a:gd name="T38" fmla="*/ 0 w 1957"/>
                <a:gd name="T39" fmla="*/ 0 h 1235"/>
                <a:gd name="T40" fmla="*/ 0 w 1957"/>
                <a:gd name="T41" fmla="*/ 0 h 1235"/>
                <a:gd name="T42" fmla="*/ 0 w 1957"/>
                <a:gd name="T43" fmla="*/ 0 h 1235"/>
                <a:gd name="T44" fmla="*/ 0 w 1957"/>
                <a:gd name="T45" fmla="*/ 0 h 1235"/>
                <a:gd name="T46" fmla="*/ 0 w 1957"/>
                <a:gd name="T47" fmla="*/ 0 h 1235"/>
                <a:gd name="T48" fmla="*/ 0 w 1957"/>
                <a:gd name="T49" fmla="*/ 0 h 1235"/>
                <a:gd name="T50" fmla="*/ 0 w 1957"/>
                <a:gd name="T51" fmla="*/ 0 h 1235"/>
                <a:gd name="T52" fmla="*/ 0 w 1957"/>
                <a:gd name="T53" fmla="*/ 0 h 1235"/>
                <a:gd name="T54" fmla="*/ 0 w 1957"/>
                <a:gd name="T55" fmla="*/ 0 h 1235"/>
                <a:gd name="T56" fmla="*/ 0 w 1957"/>
                <a:gd name="T57" fmla="*/ 0 h 1235"/>
                <a:gd name="T58" fmla="*/ 0 w 1957"/>
                <a:gd name="T59" fmla="*/ 0 h 1235"/>
                <a:gd name="T60" fmla="*/ 0 w 1957"/>
                <a:gd name="T61" fmla="*/ 0 h 1235"/>
                <a:gd name="T62" fmla="*/ 0 w 1957"/>
                <a:gd name="T63" fmla="*/ 0 h 1235"/>
                <a:gd name="T64" fmla="*/ 0 w 1957"/>
                <a:gd name="T65" fmla="*/ 0 h 1235"/>
                <a:gd name="T66" fmla="*/ 1 w 1957"/>
                <a:gd name="T67" fmla="*/ 0 h 1235"/>
                <a:gd name="T68" fmla="*/ 1 w 1957"/>
                <a:gd name="T69" fmla="*/ 1 h 1235"/>
                <a:gd name="T70" fmla="*/ 1 w 1957"/>
                <a:gd name="T71" fmla="*/ 1 h 1235"/>
                <a:gd name="T72" fmla="*/ 1 w 1957"/>
                <a:gd name="T73" fmla="*/ 1 h 1235"/>
                <a:gd name="T74" fmla="*/ 1 w 1957"/>
                <a:gd name="T75" fmla="*/ 1 h 1235"/>
                <a:gd name="T76" fmla="*/ 1 w 1957"/>
                <a:gd name="T77" fmla="*/ 1 h 1235"/>
                <a:gd name="T78" fmla="*/ 1 w 1957"/>
                <a:gd name="T79" fmla="*/ 1 h 1235"/>
                <a:gd name="T80" fmla="*/ 1 w 1957"/>
                <a:gd name="T81" fmla="*/ 1 h 1235"/>
                <a:gd name="T82" fmla="*/ 1 w 1957"/>
                <a:gd name="T83" fmla="*/ 1 h 1235"/>
                <a:gd name="T84" fmla="*/ 1 w 1957"/>
                <a:gd name="T85" fmla="*/ 1 h 1235"/>
                <a:gd name="T86" fmla="*/ 1 w 1957"/>
                <a:gd name="T87" fmla="*/ 1 h 1235"/>
                <a:gd name="T88" fmla="*/ 1 w 1957"/>
                <a:gd name="T89" fmla="*/ 1 h 1235"/>
                <a:gd name="T90" fmla="*/ 1 w 1957"/>
                <a:gd name="T91" fmla="*/ 1 h 1235"/>
                <a:gd name="T92" fmla="*/ 1 w 1957"/>
                <a:gd name="T93" fmla="*/ 1 h 1235"/>
                <a:gd name="T94" fmla="*/ 1 w 1957"/>
                <a:gd name="T95" fmla="*/ 1 h 1235"/>
                <a:gd name="T96" fmla="*/ 1 w 1957"/>
                <a:gd name="T97" fmla="*/ 1 h 1235"/>
                <a:gd name="T98" fmla="*/ 1 w 1957"/>
                <a:gd name="T99" fmla="*/ 1 h 123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957" h="1235">
                  <a:moveTo>
                    <a:pt x="1949" y="1163"/>
                  </a:moveTo>
                  <a:lnTo>
                    <a:pt x="1957" y="1165"/>
                  </a:lnTo>
                  <a:lnTo>
                    <a:pt x="1920" y="1154"/>
                  </a:lnTo>
                  <a:lnTo>
                    <a:pt x="1883" y="1145"/>
                  </a:lnTo>
                  <a:lnTo>
                    <a:pt x="1845" y="1137"/>
                  </a:lnTo>
                  <a:lnTo>
                    <a:pt x="1808" y="1129"/>
                  </a:lnTo>
                  <a:lnTo>
                    <a:pt x="1730" y="1115"/>
                  </a:lnTo>
                  <a:lnTo>
                    <a:pt x="1649" y="1099"/>
                  </a:lnTo>
                  <a:lnTo>
                    <a:pt x="1608" y="1090"/>
                  </a:lnTo>
                  <a:lnTo>
                    <a:pt x="1565" y="1080"/>
                  </a:lnTo>
                  <a:lnTo>
                    <a:pt x="1520" y="1069"/>
                  </a:lnTo>
                  <a:lnTo>
                    <a:pt x="1475" y="1056"/>
                  </a:lnTo>
                  <a:lnTo>
                    <a:pt x="1427" y="1041"/>
                  </a:lnTo>
                  <a:lnTo>
                    <a:pt x="1378" y="1024"/>
                  </a:lnTo>
                  <a:lnTo>
                    <a:pt x="1327" y="1004"/>
                  </a:lnTo>
                  <a:lnTo>
                    <a:pt x="1274" y="981"/>
                  </a:lnTo>
                  <a:lnTo>
                    <a:pt x="1246" y="968"/>
                  </a:lnTo>
                  <a:lnTo>
                    <a:pt x="1219" y="955"/>
                  </a:lnTo>
                  <a:lnTo>
                    <a:pt x="1191" y="941"/>
                  </a:lnTo>
                  <a:lnTo>
                    <a:pt x="1162" y="926"/>
                  </a:lnTo>
                  <a:lnTo>
                    <a:pt x="1131" y="910"/>
                  </a:lnTo>
                  <a:lnTo>
                    <a:pt x="1102" y="894"/>
                  </a:lnTo>
                  <a:lnTo>
                    <a:pt x="1071" y="876"/>
                  </a:lnTo>
                  <a:lnTo>
                    <a:pt x="1039" y="857"/>
                  </a:lnTo>
                  <a:lnTo>
                    <a:pt x="1007" y="837"/>
                  </a:lnTo>
                  <a:lnTo>
                    <a:pt x="974" y="816"/>
                  </a:lnTo>
                  <a:lnTo>
                    <a:pt x="940" y="793"/>
                  </a:lnTo>
                  <a:lnTo>
                    <a:pt x="906" y="770"/>
                  </a:lnTo>
                  <a:lnTo>
                    <a:pt x="872" y="745"/>
                  </a:lnTo>
                  <a:lnTo>
                    <a:pt x="835" y="720"/>
                  </a:lnTo>
                  <a:lnTo>
                    <a:pt x="799" y="693"/>
                  </a:lnTo>
                  <a:lnTo>
                    <a:pt x="763" y="664"/>
                  </a:lnTo>
                  <a:lnTo>
                    <a:pt x="724" y="634"/>
                  </a:lnTo>
                  <a:lnTo>
                    <a:pt x="686" y="603"/>
                  </a:lnTo>
                  <a:lnTo>
                    <a:pt x="645" y="570"/>
                  </a:lnTo>
                  <a:lnTo>
                    <a:pt x="605" y="536"/>
                  </a:lnTo>
                  <a:lnTo>
                    <a:pt x="565" y="501"/>
                  </a:lnTo>
                  <a:lnTo>
                    <a:pt x="522" y="463"/>
                  </a:lnTo>
                  <a:lnTo>
                    <a:pt x="480" y="424"/>
                  </a:lnTo>
                  <a:lnTo>
                    <a:pt x="435" y="384"/>
                  </a:lnTo>
                  <a:lnTo>
                    <a:pt x="391" y="343"/>
                  </a:lnTo>
                  <a:lnTo>
                    <a:pt x="346" y="298"/>
                  </a:lnTo>
                  <a:lnTo>
                    <a:pt x="299" y="253"/>
                  </a:lnTo>
                  <a:lnTo>
                    <a:pt x="252" y="206"/>
                  </a:lnTo>
                  <a:lnTo>
                    <a:pt x="204" y="158"/>
                  </a:lnTo>
                  <a:lnTo>
                    <a:pt x="155" y="106"/>
                  </a:lnTo>
                  <a:lnTo>
                    <a:pt x="104" y="54"/>
                  </a:lnTo>
                  <a:lnTo>
                    <a:pt x="53" y="0"/>
                  </a:lnTo>
                  <a:lnTo>
                    <a:pt x="0" y="48"/>
                  </a:lnTo>
                  <a:lnTo>
                    <a:pt x="52" y="103"/>
                  </a:lnTo>
                  <a:lnTo>
                    <a:pt x="102" y="157"/>
                  </a:lnTo>
                  <a:lnTo>
                    <a:pt x="152" y="207"/>
                  </a:lnTo>
                  <a:lnTo>
                    <a:pt x="201" y="257"/>
                  </a:lnTo>
                  <a:lnTo>
                    <a:pt x="249" y="305"/>
                  </a:lnTo>
                  <a:lnTo>
                    <a:pt x="295" y="350"/>
                  </a:lnTo>
                  <a:lnTo>
                    <a:pt x="341" y="394"/>
                  </a:lnTo>
                  <a:lnTo>
                    <a:pt x="387" y="436"/>
                  </a:lnTo>
                  <a:lnTo>
                    <a:pt x="431" y="478"/>
                  </a:lnTo>
                  <a:lnTo>
                    <a:pt x="475" y="517"/>
                  </a:lnTo>
                  <a:lnTo>
                    <a:pt x="517" y="554"/>
                  </a:lnTo>
                  <a:lnTo>
                    <a:pt x="559" y="590"/>
                  </a:lnTo>
                  <a:lnTo>
                    <a:pt x="600" y="625"/>
                  </a:lnTo>
                  <a:lnTo>
                    <a:pt x="639" y="659"/>
                  </a:lnTo>
                  <a:lnTo>
                    <a:pt x="680" y="690"/>
                  </a:lnTo>
                  <a:lnTo>
                    <a:pt x="718" y="720"/>
                  </a:lnTo>
                  <a:lnTo>
                    <a:pt x="756" y="749"/>
                  </a:lnTo>
                  <a:lnTo>
                    <a:pt x="793" y="777"/>
                  </a:lnTo>
                  <a:lnTo>
                    <a:pt x="829" y="803"/>
                  </a:lnTo>
                  <a:lnTo>
                    <a:pt x="866" y="829"/>
                  </a:lnTo>
                  <a:lnTo>
                    <a:pt x="900" y="853"/>
                  </a:lnTo>
                  <a:lnTo>
                    <a:pt x="934" y="876"/>
                  </a:lnTo>
                  <a:lnTo>
                    <a:pt x="969" y="897"/>
                  </a:lnTo>
                  <a:lnTo>
                    <a:pt x="1002" y="918"/>
                  </a:lnTo>
                  <a:lnTo>
                    <a:pt x="1034" y="937"/>
                  </a:lnTo>
                  <a:lnTo>
                    <a:pt x="1066" y="955"/>
                  </a:lnTo>
                  <a:lnTo>
                    <a:pt x="1097" y="973"/>
                  </a:lnTo>
                  <a:lnTo>
                    <a:pt x="1127" y="990"/>
                  </a:lnTo>
                  <a:lnTo>
                    <a:pt x="1158" y="1006"/>
                  </a:lnTo>
                  <a:lnTo>
                    <a:pt x="1187" y="1020"/>
                  </a:lnTo>
                  <a:lnTo>
                    <a:pt x="1216" y="1034"/>
                  </a:lnTo>
                  <a:lnTo>
                    <a:pt x="1245" y="1047"/>
                  </a:lnTo>
                  <a:lnTo>
                    <a:pt x="1300" y="1070"/>
                  </a:lnTo>
                  <a:lnTo>
                    <a:pt x="1353" y="1091"/>
                  </a:lnTo>
                  <a:lnTo>
                    <a:pt x="1404" y="1109"/>
                  </a:lnTo>
                  <a:lnTo>
                    <a:pt x="1453" y="1124"/>
                  </a:lnTo>
                  <a:lnTo>
                    <a:pt x="1502" y="1138"/>
                  </a:lnTo>
                  <a:lnTo>
                    <a:pt x="1547" y="1150"/>
                  </a:lnTo>
                  <a:lnTo>
                    <a:pt x="1592" y="1161"/>
                  </a:lnTo>
                  <a:lnTo>
                    <a:pt x="1635" y="1170"/>
                  </a:lnTo>
                  <a:lnTo>
                    <a:pt x="1717" y="1186"/>
                  </a:lnTo>
                  <a:lnTo>
                    <a:pt x="1794" y="1200"/>
                  </a:lnTo>
                  <a:lnTo>
                    <a:pt x="1831" y="1207"/>
                  </a:lnTo>
                  <a:lnTo>
                    <a:pt x="1867" y="1215"/>
                  </a:lnTo>
                  <a:lnTo>
                    <a:pt x="1902" y="1224"/>
                  </a:lnTo>
                  <a:lnTo>
                    <a:pt x="1936" y="1233"/>
                  </a:lnTo>
                  <a:lnTo>
                    <a:pt x="1944" y="1235"/>
                  </a:lnTo>
                  <a:lnTo>
                    <a:pt x="1936" y="1233"/>
                  </a:lnTo>
                  <a:lnTo>
                    <a:pt x="1940" y="1234"/>
                  </a:lnTo>
                  <a:lnTo>
                    <a:pt x="1944" y="1235"/>
                  </a:lnTo>
                  <a:lnTo>
                    <a:pt x="1949" y="116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1" name="Freeform 36"/>
            <p:cNvSpPr>
              <a:spLocks/>
            </p:cNvSpPr>
            <p:nvPr/>
          </p:nvSpPr>
          <p:spPr bwMode="auto">
            <a:xfrm>
              <a:off x="4262" y="1580"/>
              <a:ext cx="16" cy="3"/>
            </a:xfrm>
            <a:custGeom>
              <a:avLst/>
              <a:gdLst>
                <a:gd name="T0" fmla="*/ 0 w 626"/>
                <a:gd name="T1" fmla="*/ 0 h 97"/>
                <a:gd name="T2" fmla="*/ 0 w 626"/>
                <a:gd name="T3" fmla="*/ 0 h 97"/>
                <a:gd name="T4" fmla="*/ 0 w 626"/>
                <a:gd name="T5" fmla="*/ 0 h 97"/>
                <a:gd name="T6" fmla="*/ 0 w 626"/>
                <a:gd name="T7" fmla="*/ 0 h 97"/>
                <a:gd name="T8" fmla="*/ 0 w 626"/>
                <a:gd name="T9" fmla="*/ 0 h 97"/>
                <a:gd name="T10" fmla="*/ 0 w 626"/>
                <a:gd name="T11" fmla="*/ 0 h 97"/>
                <a:gd name="T12" fmla="*/ 0 w 626"/>
                <a:gd name="T13" fmla="*/ 0 h 97"/>
                <a:gd name="T14" fmla="*/ 0 w 626"/>
                <a:gd name="T15" fmla="*/ 0 h 97"/>
                <a:gd name="T16" fmla="*/ 0 w 626"/>
                <a:gd name="T17" fmla="*/ 0 h 97"/>
                <a:gd name="T18" fmla="*/ 0 w 626"/>
                <a:gd name="T19" fmla="*/ 0 h 97"/>
                <a:gd name="T20" fmla="*/ 0 w 626"/>
                <a:gd name="T21" fmla="*/ 0 h 97"/>
                <a:gd name="T22" fmla="*/ 0 w 626"/>
                <a:gd name="T23" fmla="*/ 0 h 97"/>
                <a:gd name="T24" fmla="*/ 0 w 626"/>
                <a:gd name="T25" fmla="*/ 0 h 97"/>
                <a:gd name="T26" fmla="*/ 0 w 626"/>
                <a:gd name="T27" fmla="*/ 0 h 97"/>
                <a:gd name="T28" fmla="*/ 0 w 626"/>
                <a:gd name="T29" fmla="*/ 0 h 97"/>
                <a:gd name="T30" fmla="*/ 0 w 626"/>
                <a:gd name="T31" fmla="*/ 0 h 97"/>
                <a:gd name="T32" fmla="*/ 0 w 626"/>
                <a:gd name="T33" fmla="*/ 0 h 97"/>
                <a:gd name="T34" fmla="*/ 0 w 626"/>
                <a:gd name="T35" fmla="*/ 0 h 97"/>
                <a:gd name="T36" fmla="*/ 0 w 626"/>
                <a:gd name="T37" fmla="*/ 0 h 97"/>
                <a:gd name="T38" fmla="*/ 0 w 626"/>
                <a:gd name="T39" fmla="*/ 0 h 97"/>
                <a:gd name="T40" fmla="*/ 0 w 626"/>
                <a:gd name="T41" fmla="*/ 0 h 97"/>
                <a:gd name="T42" fmla="*/ 0 w 626"/>
                <a:gd name="T43" fmla="*/ 0 h 97"/>
                <a:gd name="T44" fmla="*/ 0 w 626"/>
                <a:gd name="T45" fmla="*/ 0 h 97"/>
                <a:gd name="T46" fmla="*/ 0 w 626"/>
                <a:gd name="T47" fmla="*/ 0 h 97"/>
                <a:gd name="T48" fmla="*/ 0 w 626"/>
                <a:gd name="T49" fmla="*/ 0 h 97"/>
                <a:gd name="T50" fmla="*/ 0 w 626"/>
                <a:gd name="T51" fmla="*/ 0 h 97"/>
                <a:gd name="T52" fmla="*/ 0 w 626"/>
                <a:gd name="T53" fmla="*/ 0 h 97"/>
                <a:gd name="T54" fmla="*/ 0 w 626"/>
                <a:gd name="T55" fmla="*/ 0 h 97"/>
                <a:gd name="T56" fmla="*/ 0 w 626"/>
                <a:gd name="T57" fmla="*/ 0 h 97"/>
                <a:gd name="T58" fmla="*/ 0 w 626"/>
                <a:gd name="T59" fmla="*/ 0 h 97"/>
                <a:gd name="T60" fmla="*/ 0 w 626"/>
                <a:gd name="T61" fmla="*/ 0 h 97"/>
                <a:gd name="T62" fmla="*/ 0 w 626"/>
                <a:gd name="T63" fmla="*/ 0 h 97"/>
                <a:gd name="T64" fmla="*/ 0 w 626"/>
                <a:gd name="T65" fmla="*/ 0 h 97"/>
                <a:gd name="T66" fmla="*/ 0 w 626"/>
                <a:gd name="T67" fmla="*/ 0 h 97"/>
                <a:gd name="T68" fmla="*/ 0 w 626"/>
                <a:gd name="T69" fmla="*/ 0 h 9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626" h="97">
                  <a:moveTo>
                    <a:pt x="613" y="0"/>
                  </a:moveTo>
                  <a:lnTo>
                    <a:pt x="613" y="0"/>
                  </a:lnTo>
                  <a:lnTo>
                    <a:pt x="577" y="5"/>
                  </a:lnTo>
                  <a:lnTo>
                    <a:pt x="541" y="11"/>
                  </a:lnTo>
                  <a:lnTo>
                    <a:pt x="504" y="16"/>
                  </a:lnTo>
                  <a:lnTo>
                    <a:pt x="468" y="19"/>
                  </a:lnTo>
                  <a:lnTo>
                    <a:pt x="431" y="22"/>
                  </a:lnTo>
                  <a:lnTo>
                    <a:pt x="393" y="24"/>
                  </a:lnTo>
                  <a:lnTo>
                    <a:pt x="355" y="25"/>
                  </a:lnTo>
                  <a:lnTo>
                    <a:pt x="317" y="25"/>
                  </a:lnTo>
                  <a:lnTo>
                    <a:pt x="279" y="25"/>
                  </a:lnTo>
                  <a:lnTo>
                    <a:pt x="241" y="25"/>
                  </a:lnTo>
                  <a:lnTo>
                    <a:pt x="202" y="24"/>
                  </a:lnTo>
                  <a:lnTo>
                    <a:pt x="163" y="22"/>
                  </a:lnTo>
                  <a:lnTo>
                    <a:pt x="85" y="18"/>
                  </a:lnTo>
                  <a:lnTo>
                    <a:pt x="5" y="12"/>
                  </a:lnTo>
                  <a:lnTo>
                    <a:pt x="0" y="84"/>
                  </a:lnTo>
                  <a:lnTo>
                    <a:pt x="80" y="89"/>
                  </a:lnTo>
                  <a:lnTo>
                    <a:pt x="160" y="93"/>
                  </a:lnTo>
                  <a:lnTo>
                    <a:pt x="199" y="95"/>
                  </a:lnTo>
                  <a:lnTo>
                    <a:pt x="239" y="96"/>
                  </a:lnTo>
                  <a:lnTo>
                    <a:pt x="279" y="97"/>
                  </a:lnTo>
                  <a:lnTo>
                    <a:pt x="317" y="97"/>
                  </a:lnTo>
                  <a:lnTo>
                    <a:pt x="357" y="96"/>
                  </a:lnTo>
                  <a:lnTo>
                    <a:pt x="396" y="95"/>
                  </a:lnTo>
                  <a:lnTo>
                    <a:pt x="435" y="93"/>
                  </a:lnTo>
                  <a:lnTo>
                    <a:pt x="473" y="90"/>
                  </a:lnTo>
                  <a:lnTo>
                    <a:pt x="511" y="86"/>
                  </a:lnTo>
                  <a:lnTo>
                    <a:pt x="550" y="82"/>
                  </a:lnTo>
                  <a:lnTo>
                    <a:pt x="588" y="77"/>
                  </a:lnTo>
                  <a:lnTo>
                    <a:pt x="626" y="71"/>
                  </a:lnTo>
                  <a:lnTo>
                    <a:pt x="613" y="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2" name="Freeform 37"/>
            <p:cNvSpPr>
              <a:spLocks/>
            </p:cNvSpPr>
            <p:nvPr/>
          </p:nvSpPr>
          <p:spPr bwMode="auto">
            <a:xfrm>
              <a:off x="4278" y="1574"/>
              <a:ext cx="35" cy="8"/>
            </a:xfrm>
            <a:custGeom>
              <a:avLst/>
              <a:gdLst>
                <a:gd name="T0" fmla="*/ 1 w 1406"/>
                <a:gd name="T1" fmla="*/ 0 h 317"/>
                <a:gd name="T2" fmla="*/ 1 w 1406"/>
                <a:gd name="T3" fmla="*/ 0 h 317"/>
                <a:gd name="T4" fmla="*/ 0 w 1406"/>
                <a:gd name="T5" fmla="*/ 0 h 317"/>
                <a:gd name="T6" fmla="*/ 0 w 1406"/>
                <a:gd name="T7" fmla="*/ 0 h 317"/>
                <a:gd name="T8" fmla="*/ 1 w 1406"/>
                <a:gd name="T9" fmla="*/ 0 h 317"/>
                <a:gd name="T10" fmla="*/ 1 w 1406"/>
                <a:gd name="T11" fmla="*/ 0 h 317"/>
                <a:gd name="T12" fmla="*/ 1 w 1406"/>
                <a:gd name="T13" fmla="*/ 0 h 317"/>
                <a:gd name="T14" fmla="*/ 1 w 1406"/>
                <a:gd name="T15" fmla="*/ 0 h 317"/>
                <a:gd name="T16" fmla="*/ 1 w 1406"/>
                <a:gd name="T17" fmla="*/ 0 h 317"/>
                <a:gd name="T18" fmla="*/ 1 w 1406"/>
                <a:gd name="T19" fmla="*/ 0 h 3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406" h="317">
                  <a:moveTo>
                    <a:pt x="1406" y="2"/>
                  </a:moveTo>
                  <a:lnTo>
                    <a:pt x="1389" y="1"/>
                  </a:lnTo>
                  <a:lnTo>
                    <a:pt x="0" y="246"/>
                  </a:lnTo>
                  <a:lnTo>
                    <a:pt x="13" y="317"/>
                  </a:lnTo>
                  <a:lnTo>
                    <a:pt x="1402" y="72"/>
                  </a:lnTo>
                  <a:lnTo>
                    <a:pt x="1406" y="2"/>
                  </a:lnTo>
                  <a:lnTo>
                    <a:pt x="1397" y="0"/>
                  </a:lnTo>
                  <a:lnTo>
                    <a:pt x="1389" y="1"/>
                  </a:lnTo>
                  <a:lnTo>
                    <a:pt x="1406" y="2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3" name="Freeform 38"/>
            <p:cNvSpPr>
              <a:spLocks/>
            </p:cNvSpPr>
            <p:nvPr/>
          </p:nvSpPr>
          <p:spPr bwMode="auto">
            <a:xfrm>
              <a:off x="4312" y="1549"/>
              <a:ext cx="90" cy="30"/>
            </a:xfrm>
            <a:custGeom>
              <a:avLst/>
              <a:gdLst>
                <a:gd name="T0" fmla="*/ 2 w 3599"/>
                <a:gd name="T1" fmla="*/ 0 h 1246"/>
                <a:gd name="T2" fmla="*/ 2 w 3599"/>
                <a:gd name="T3" fmla="*/ 0 h 1246"/>
                <a:gd name="T4" fmla="*/ 2 w 3599"/>
                <a:gd name="T5" fmla="*/ 0 h 1246"/>
                <a:gd name="T6" fmla="*/ 2 w 3599"/>
                <a:gd name="T7" fmla="*/ 0 h 1246"/>
                <a:gd name="T8" fmla="*/ 2 w 3599"/>
                <a:gd name="T9" fmla="*/ 0 h 1246"/>
                <a:gd name="T10" fmla="*/ 2 w 3599"/>
                <a:gd name="T11" fmla="*/ 0 h 1246"/>
                <a:gd name="T12" fmla="*/ 2 w 3599"/>
                <a:gd name="T13" fmla="*/ 0 h 1246"/>
                <a:gd name="T14" fmla="*/ 1 w 3599"/>
                <a:gd name="T15" fmla="*/ 1 h 1246"/>
                <a:gd name="T16" fmla="*/ 1 w 3599"/>
                <a:gd name="T17" fmla="*/ 1 h 1246"/>
                <a:gd name="T18" fmla="*/ 1 w 3599"/>
                <a:gd name="T19" fmla="*/ 1 h 1246"/>
                <a:gd name="T20" fmla="*/ 1 w 3599"/>
                <a:gd name="T21" fmla="*/ 1 h 1246"/>
                <a:gd name="T22" fmla="*/ 1 w 3599"/>
                <a:gd name="T23" fmla="*/ 1 h 1246"/>
                <a:gd name="T24" fmla="*/ 1 w 3599"/>
                <a:gd name="T25" fmla="*/ 1 h 1246"/>
                <a:gd name="T26" fmla="*/ 1 w 3599"/>
                <a:gd name="T27" fmla="*/ 1 h 1246"/>
                <a:gd name="T28" fmla="*/ 1 w 3599"/>
                <a:gd name="T29" fmla="*/ 1 h 1246"/>
                <a:gd name="T30" fmla="*/ 1 w 3599"/>
                <a:gd name="T31" fmla="*/ 1 h 1246"/>
                <a:gd name="T32" fmla="*/ 0 w 3599"/>
                <a:gd name="T33" fmla="*/ 1 h 1246"/>
                <a:gd name="T34" fmla="*/ 0 w 3599"/>
                <a:gd name="T35" fmla="*/ 1 h 1246"/>
                <a:gd name="T36" fmla="*/ 0 w 3599"/>
                <a:gd name="T37" fmla="*/ 1 h 1246"/>
                <a:gd name="T38" fmla="*/ 0 w 3599"/>
                <a:gd name="T39" fmla="*/ 1 h 1246"/>
                <a:gd name="T40" fmla="*/ 0 w 3599"/>
                <a:gd name="T41" fmla="*/ 1 h 1246"/>
                <a:gd name="T42" fmla="*/ 0 w 3599"/>
                <a:gd name="T43" fmla="*/ 1 h 1246"/>
                <a:gd name="T44" fmla="*/ 0 w 3599"/>
                <a:gd name="T45" fmla="*/ 1 h 1246"/>
                <a:gd name="T46" fmla="*/ 0 w 3599"/>
                <a:gd name="T47" fmla="*/ 1 h 1246"/>
                <a:gd name="T48" fmla="*/ 1 w 3599"/>
                <a:gd name="T49" fmla="*/ 1 h 1246"/>
                <a:gd name="T50" fmla="*/ 1 w 3599"/>
                <a:gd name="T51" fmla="*/ 1 h 1246"/>
                <a:gd name="T52" fmla="*/ 1 w 3599"/>
                <a:gd name="T53" fmla="*/ 1 h 1246"/>
                <a:gd name="T54" fmla="*/ 1 w 3599"/>
                <a:gd name="T55" fmla="*/ 1 h 1246"/>
                <a:gd name="T56" fmla="*/ 1 w 3599"/>
                <a:gd name="T57" fmla="*/ 1 h 1246"/>
                <a:gd name="T58" fmla="*/ 1 w 3599"/>
                <a:gd name="T59" fmla="*/ 1 h 1246"/>
                <a:gd name="T60" fmla="*/ 1 w 3599"/>
                <a:gd name="T61" fmla="*/ 1 h 1246"/>
                <a:gd name="T62" fmla="*/ 1 w 3599"/>
                <a:gd name="T63" fmla="*/ 1 h 1246"/>
                <a:gd name="T64" fmla="*/ 1 w 3599"/>
                <a:gd name="T65" fmla="*/ 1 h 1246"/>
                <a:gd name="T66" fmla="*/ 2 w 3599"/>
                <a:gd name="T67" fmla="*/ 1 h 1246"/>
                <a:gd name="T68" fmla="*/ 2 w 3599"/>
                <a:gd name="T69" fmla="*/ 0 h 1246"/>
                <a:gd name="T70" fmla="*/ 2 w 3599"/>
                <a:gd name="T71" fmla="*/ 0 h 1246"/>
                <a:gd name="T72" fmla="*/ 2 w 3599"/>
                <a:gd name="T73" fmla="*/ 0 h 1246"/>
                <a:gd name="T74" fmla="*/ 2 w 3599"/>
                <a:gd name="T75" fmla="*/ 0 h 1246"/>
                <a:gd name="T76" fmla="*/ 2 w 3599"/>
                <a:gd name="T77" fmla="*/ 0 h 1246"/>
                <a:gd name="T78" fmla="*/ 2 w 3599"/>
                <a:gd name="T79" fmla="*/ 0 h 1246"/>
                <a:gd name="T80" fmla="*/ 2 w 3599"/>
                <a:gd name="T81" fmla="*/ 0 h 1246"/>
                <a:gd name="T82" fmla="*/ 2 w 3599"/>
                <a:gd name="T83" fmla="*/ 0 h 124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599" h="1246">
                  <a:moveTo>
                    <a:pt x="3548" y="1"/>
                  </a:moveTo>
                  <a:lnTo>
                    <a:pt x="3550" y="0"/>
                  </a:lnTo>
                  <a:lnTo>
                    <a:pt x="3463" y="75"/>
                  </a:lnTo>
                  <a:lnTo>
                    <a:pt x="3376" y="150"/>
                  </a:lnTo>
                  <a:lnTo>
                    <a:pt x="3287" y="223"/>
                  </a:lnTo>
                  <a:lnTo>
                    <a:pt x="3196" y="296"/>
                  </a:lnTo>
                  <a:lnTo>
                    <a:pt x="3151" y="331"/>
                  </a:lnTo>
                  <a:lnTo>
                    <a:pt x="3105" y="366"/>
                  </a:lnTo>
                  <a:lnTo>
                    <a:pt x="3058" y="401"/>
                  </a:lnTo>
                  <a:lnTo>
                    <a:pt x="3012" y="436"/>
                  </a:lnTo>
                  <a:lnTo>
                    <a:pt x="2965" y="469"/>
                  </a:lnTo>
                  <a:lnTo>
                    <a:pt x="2918" y="502"/>
                  </a:lnTo>
                  <a:lnTo>
                    <a:pt x="2871" y="534"/>
                  </a:lnTo>
                  <a:lnTo>
                    <a:pt x="2823" y="566"/>
                  </a:lnTo>
                  <a:lnTo>
                    <a:pt x="2775" y="599"/>
                  </a:lnTo>
                  <a:lnTo>
                    <a:pt x="2726" y="629"/>
                  </a:lnTo>
                  <a:lnTo>
                    <a:pt x="2678" y="659"/>
                  </a:lnTo>
                  <a:lnTo>
                    <a:pt x="2628" y="689"/>
                  </a:lnTo>
                  <a:lnTo>
                    <a:pt x="2579" y="718"/>
                  </a:lnTo>
                  <a:lnTo>
                    <a:pt x="2528" y="746"/>
                  </a:lnTo>
                  <a:lnTo>
                    <a:pt x="2478" y="774"/>
                  </a:lnTo>
                  <a:lnTo>
                    <a:pt x="2427" y="801"/>
                  </a:lnTo>
                  <a:lnTo>
                    <a:pt x="2376" y="827"/>
                  </a:lnTo>
                  <a:lnTo>
                    <a:pt x="2324" y="852"/>
                  </a:lnTo>
                  <a:lnTo>
                    <a:pt x="2273" y="877"/>
                  </a:lnTo>
                  <a:lnTo>
                    <a:pt x="2220" y="900"/>
                  </a:lnTo>
                  <a:lnTo>
                    <a:pt x="2168" y="923"/>
                  </a:lnTo>
                  <a:lnTo>
                    <a:pt x="2114" y="946"/>
                  </a:lnTo>
                  <a:lnTo>
                    <a:pt x="2061" y="967"/>
                  </a:lnTo>
                  <a:lnTo>
                    <a:pt x="2006" y="987"/>
                  </a:lnTo>
                  <a:lnTo>
                    <a:pt x="1951" y="1007"/>
                  </a:lnTo>
                  <a:lnTo>
                    <a:pt x="1897" y="1025"/>
                  </a:lnTo>
                  <a:lnTo>
                    <a:pt x="1841" y="1042"/>
                  </a:lnTo>
                  <a:lnTo>
                    <a:pt x="1786" y="1059"/>
                  </a:lnTo>
                  <a:lnTo>
                    <a:pt x="1730" y="1074"/>
                  </a:lnTo>
                  <a:lnTo>
                    <a:pt x="1673" y="1089"/>
                  </a:lnTo>
                  <a:lnTo>
                    <a:pt x="1616" y="1102"/>
                  </a:lnTo>
                  <a:lnTo>
                    <a:pt x="1559" y="1115"/>
                  </a:lnTo>
                  <a:lnTo>
                    <a:pt x="1500" y="1126"/>
                  </a:lnTo>
                  <a:lnTo>
                    <a:pt x="1441" y="1136"/>
                  </a:lnTo>
                  <a:lnTo>
                    <a:pt x="1383" y="1145"/>
                  </a:lnTo>
                  <a:lnTo>
                    <a:pt x="1323" y="1153"/>
                  </a:lnTo>
                  <a:lnTo>
                    <a:pt x="1264" y="1160"/>
                  </a:lnTo>
                  <a:lnTo>
                    <a:pt x="1203" y="1165"/>
                  </a:lnTo>
                  <a:lnTo>
                    <a:pt x="1141" y="1169"/>
                  </a:lnTo>
                  <a:lnTo>
                    <a:pt x="1080" y="1172"/>
                  </a:lnTo>
                  <a:lnTo>
                    <a:pt x="1018" y="1174"/>
                  </a:lnTo>
                  <a:lnTo>
                    <a:pt x="956" y="1174"/>
                  </a:lnTo>
                  <a:lnTo>
                    <a:pt x="892" y="1174"/>
                  </a:lnTo>
                  <a:lnTo>
                    <a:pt x="828" y="1171"/>
                  </a:lnTo>
                  <a:lnTo>
                    <a:pt x="765" y="1168"/>
                  </a:lnTo>
                  <a:lnTo>
                    <a:pt x="700" y="1163"/>
                  </a:lnTo>
                  <a:lnTo>
                    <a:pt x="634" y="1157"/>
                  </a:lnTo>
                  <a:lnTo>
                    <a:pt x="569" y="1149"/>
                  </a:lnTo>
                  <a:lnTo>
                    <a:pt x="502" y="1140"/>
                  </a:lnTo>
                  <a:lnTo>
                    <a:pt x="435" y="1129"/>
                  </a:lnTo>
                  <a:lnTo>
                    <a:pt x="368" y="1117"/>
                  </a:lnTo>
                  <a:lnTo>
                    <a:pt x="299" y="1102"/>
                  </a:lnTo>
                  <a:lnTo>
                    <a:pt x="230" y="1087"/>
                  </a:lnTo>
                  <a:lnTo>
                    <a:pt x="162" y="1070"/>
                  </a:lnTo>
                  <a:lnTo>
                    <a:pt x="91" y="1052"/>
                  </a:lnTo>
                  <a:lnTo>
                    <a:pt x="21" y="1032"/>
                  </a:lnTo>
                  <a:lnTo>
                    <a:pt x="0" y="1101"/>
                  </a:lnTo>
                  <a:lnTo>
                    <a:pt x="73" y="1122"/>
                  </a:lnTo>
                  <a:lnTo>
                    <a:pt x="144" y="1141"/>
                  </a:lnTo>
                  <a:lnTo>
                    <a:pt x="214" y="1158"/>
                  </a:lnTo>
                  <a:lnTo>
                    <a:pt x="285" y="1173"/>
                  </a:lnTo>
                  <a:lnTo>
                    <a:pt x="355" y="1187"/>
                  </a:lnTo>
                  <a:lnTo>
                    <a:pt x="423" y="1199"/>
                  </a:lnTo>
                  <a:lnTo>
                    <a:pt x="492" y="1210"/>
                  </a:lnTo>
                  <a:lnTo>
                    <a:pt x="560" y="1220"/>
                  </a:lnTo>
                  <a:lnTo>
                    <a:pt x="627" y="1228"/>
                  </a:lnTo>
                  <a:lnTo>
                    <a:pt x="694" y="1234"/>
                  </a:lnTo>
                  <a:lnTo>
                    <a:pt x="760" y="1239"/>
                  </a:lnTo>
                  <a:lnTo>
                    <a:pt x="825" y="1243"/>
                  </a:lnTo>
                  <a:lnTo>
                    <a:pt x="891" y="1245"/>
                  </a:lnTo>
                  <a:lnTo>
                    <a:pt x="956" y="1246"/>
                  </a:lnTo>
                  <a:lnTo>
                    <a:pt x="1019" y="1245"/>
                  </a:lnTo>
                  <a:lnTo>
                    <a:pt x="1083" y="1244"/>
                  </a:lnTo>
                  <a:lnTo>
                    <a:pt x="1145" y="1241"/>
                  </a:lnTo>
                  <a:lnTo>
                    <a:pt x="1208" y="1236"/>
                  </a:lnTo>
                  <a:lnTo>
                    <a:pt x="1271" y="1231"/>
                  </a:lnTo>
                  <a:lnTo>
                    <a:pt x="1331" y="1224"/>
                  </a:lnTo>
                  <a:lnTo>
                    <a:pt x="1393" y="1216"/>
                  </a:lnTo>
                  <a:lnTo>
                    <a:pt x="1454" y="1207"/>
                  </a:lnTo>
                  <a:lnTo>
                    <a:pt x="1513" y="1196"/>
                  </a:lnTo>
                  <a:lnTo>
                    <a:pt x="1573" y="1185"/>
                  </a:lnTo>
                  <a:lnTo>
                    <a:pt x="1631" y="1172"/>
                  </a:lnTo>
                  <a:lnTo>
                    <a:pt x="1690" y="1159"/>
                  </a:lnTo>
                  <a:lnTo>
                    <a:pt x="1748" y="1144"/>
                  </a:lnTo>
                  <a:lnTo>
                    <a:pt x="1806" y="1128"/>
                  </a:lnTo>
                  <a:lnTo>
                    <a:pt x="1863" y="1110"/>
                  </a:lnTo>
                  <a:lnTo>
                    <a:pt x="1919" y="1093"/>
                  </a:lnTo>
                  <a:lnTo>
                    <a:pt x="1976" y="1074"/>
                  </a:lnTo>
                  <a:lnTo>
                    <a:pt x="2031" y="1054"/>
                  </a:lnTo>
                  <a:lnTo>
                    <a:pt x="2087" y="1034"/>
                  </a:lnTo>
                  <a:lnTo>
                    <a:pt x="2141" y="1012"/>
                  </a:lnTo>
                  <a:lnTo>
                    <a:pt x="2196" y="990"/>
                  </a:lnTo>
                  <a:lnTo>
                    <a:pt x="2249" y="966"/>
                  </a:lnTo>
                  <a:lnTo>
                    <a:pt x="2303" y="942"/>
                  </a:lnTo>
                  <a:lnTo>
                    <a:pt x="2355" y="916"/>
                  </a:lnTo>
                  <a:lnTo>
                    <a:pt x="2408" y="891"/>
                  </a:lnTo>
                  <a:lnTo>
                    <a:pt x="2460" y="864"/>
                  </a:lnTo>
                  <a:lnTo>
                    <a:pt x="2512" y="837"/>
                  </a:lnTo>
                  <a:lnTo>
                    <a:pt x="2564" y="809"/>
                  </a:lnTo>
                  <a:lnTo>
                    <a:pt x="2614" y="780"/>
                  </a:lnTo>
                  <a:lnTo>
                    <a:pt x="2665" y="750"/>
                  </a:lnTo>
                  <a:lnTo>
                    <a:pt x="2715" y="720"/>
                  </a:lnTo>
                  <a:lnTo>
                    <a:pt x="2764" y="690"/>
                  </a:lnTo>
                  <a:lnTo>
                    <a:pt x="2814" y="658"/>
                  </a:lnTo>
                  <a:lnTo>
                    <a:pt x="2862" y="627"/>
                  </a:lnTo>
                  <a:lnTo>
                    <a:pt x="2911" y="593"/>
                  </a:lnTo>
                  <a:lnTo>
                    <a:pt x="2959" y="560"/>
                  </a:lnTo>
                  <a:lnTo>
                    <a:pt x="3007" y="527"/>
                  </a:lnTo>
                  <a:lnTo>
                    <a:pt x="3054" y="493"/>
                  </a:lnTo>
                  <a:lnTo>
                    <a:pt x="3102" y="459"/>
                  </a:lnTo>
                  <a:lnTo>
                    <a:pt x="3148" y="423"/>
                  </a:lnTo>
                  <a:lnTo>
                    <a:pt x="3195" y="388"/>
                  </a:lnTo>
                  <a:lnTo>
                    <a:pt x="3241" y="352"/>
                  </a:lnTo>
                  <a:lnTo>
                    <a:pt x="3332" y="280"/>
                  </a:lnTo>
                  <a:lnTo>
                    <a:pt x="3422" y="205"/>
                  </a:lnTo>
                  <a:lnTo>
                    <a:pt x="3510" y="130"/>
                  </a:lnTo>
                  <a:lnTo>
                    <a:pt x="3598" y="53"/>
                  </a:lnTo>
                  <a:lnTo>
                    <a:pt x="3599" y="52"/>
                  </a:lnTo>
                  <a:lnTo>
                    <a:pt x="3598" y="53"/>
                  </a:lnTo>
                  <a:lnTo>
                    <a:pt x="3599" y="52"/>
                  </a:lnTo>
                  <a:lnTo>
                    <a:pt x="3548" y="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4" name="Freeform 39"/>
            <p:cNvSpPr>
              <a:spLocks/>
            </p:cNvSpPr>
            <p:nvPr/>
          </p:nvSpPr>
          <p:spPr bwMode="auto">
            <a:xfrm>
              <a:off x="4401" y="1495"/>
              <a:ext cx="24" cy="55"/>
            </a:xfrm>
            <a:custGeom>
              <a:avLst/>
              <a:gdLst>
                <a:gd name="T0" fmla="*/ 1 w 962"/>
                <a:gd name="T1" fmla="*/ 0 h 2255"/>
                <a:gd name="T2" fmla="*/ 1 w 962"/>
                <a:gd name="T3" fmla="*/ 0 h 2255"/>
                <a:gd name="T4" fmla="*/ 1 w 962"/>
                <a:gd name="T5" fmla="*/ 0 h 2255"/>
                <a:gd name="T6" fmla="*/ 1 w 962"/>
                <a:gd name="T7" fmla="*/ 0 h 2255"/>
                <a:gd name="T8" fmla="*/ 1 w 962"/>
                <a:gd name="T9" fmla="*/ 0 h 2255"/>
                <a:gd name="T10" fmla="*/ 1 w 962"/>
                <a:gd name="T11" fmla="*/ 0 h 2255"/>
                <a:gd name="T12" fmla="*/ 1 w 962"/>
                <a:gd name="T13" fmla="*/ 0 h 2255"/>
                <a:gd name="T14" fmla="*/ 1 w 962"/>
                <a:gd name="T15" fmla="*/ 0 h 2255"/>
                <a:gd name="T16" fmla="*/ 1 w 962"/>
                <a:gd name="T17" fmla="*/ 0 h 2255"/>
                <a:gd name="T18" fmla="*/ 1 w 962"/>
                <a:gd name="T19" fmla="*/ 0 h 2255"/>
                <a:gd name="T20" fmla="*/ 1 w 962"/>
                <a:gd name="T21" fmla="*/ 0 h 2255"/>
                <a:gd name="T22" fmla="*/ 0 w 962"/>
                <a:gd name="T23" fmla="*/ 0 h 2255"/>
                <a:gd name="T24" fmla="*/ 0 w 962"/>
                <a:gd name="T25" fmla="*/ 1 h 2255"/>
                <a:gd name="T26" fmla="*/ 0 w 962"/>
                <a:gd name="T27" fmla="*/ 1 h 2255"/>
                <a:gd name="T28" fmla="*/ 0 w 962"/>
                <a:gd name="T29" fmla="*/ 1 h 2255"/>
                <a:gd name="T30" fmla="*/ 0 w 962"/>
                <a:gd name="T31" fmla="*/ 1 h 2255"/>
                <a:gd name="T32" fmla="*/ 0 w 962"/>
                <a:gd name="T33" fmla="*/ 1 h 2255"/>
                <a:gd name="T34" fmla="*/ 0 w 962"/>
                <a:gd name="T35" fmla="*/ 1 h 2255"/>
                <a:gd name="T36" fmla="*/ 0 w 962"/>
                <a:gd name="T37" fmla="*/ 1 h 2255"/>
                <a:gd name="T38" fmla="*/ 0 w 962"/>
                <a:gd name="T39" fmla="*/ 1 h 2255"/>
                <a:gd name="T40" fmla="*/ 0 w 962"/>
                <a:gd name="T41" fmla="*/ 1 h 2255"/>
                <a:gd name="T42" fmla="*/ 0 w 962"/>
                <a:gd name="T43" fmla="*/ 1 h 2255"/>
                <a:gd name="T44" fmla="*/ 0 w 962"/>
                <a:gd name="T45" fmla="*/ 1 h 2255"/>
                <a:gd name="T46" fmla="*/ 0 w 962"/>
                <a:gd name="T47" fmla="*/ 1 h 2255"/>
                <a:gd name="T48" fmla="*/ 0 w 962"/>
                <a:gd name="T49" fmla="*/ 1 h 2255"/>
                <a:gd name="T50" fmla="*/ 0 w 962"/>
                <a:gd name="T51" fmla="*/ 1 h 2255"/>
                <a:gd name="T52" fmla="*/ 0 w 962"/>
                <a:gd name="T53" fmla="*/ 1 h 2255"/>
                <a:gd name="T54" fmla="*/ 0 w 962"/>
                <a:gd name="T55" fmla="*/ 1 h 2255"/>
                <a:gd name="T56" fmla="*/ 0 w 962"/>
                <a:gd name="T57" fmla="*/ 1 h 2255"/>
                <a:gd name="T58" fmla="*/ 0 w 962"/>
                <a:gd name="T59" fmla="*/ 1 h 2255"/>
                <a:gd name="T60" fmla="*/ 0 w 962"/>
                <a:gd name="T61" fmla="*/ 1 h 2255"/>
                <a:gd name="T62" fmla="*/ 0 w 962"/>
                <a:gd name="T63" fmla="*/ 1 h 2255"/>
                <a:gd name="T64" fmla="*/ 0 w 962"/>
                <a:gd name="T65" fmla="*/ 1 h 2255"/>
                <a:gd name="T66" fmla="*/ 0 w 962"/>
                <a:gd name="T67" fmla="*/ 1 h 2255"/>
                <a:gd name="T68" fmla="*/ 0 w 962"/>
                <a:gd name="T69" fmla="*/ 1 h 2255"/>
                <a:gd name="T70" fmla="*/ 0 w 962"/>
                <a:gd name="T71" fmla="*/ 1 h 2255"/>
                <a:gd name="T72" fmla="*/ 0 w 962"/>
                <a:gd name="T73" fmla="*/ 1 h 2255"/>
                <a:gd name="T74" fmla="*/ 0 w 962"/>
                <a:gd name="T75" fmla="*/ 1 h 2255"/>
                <a:gd name="T76" fmla="*/ 0 w 962"/>
                <a:gd name="T77" fmla="*/ 1 h 2255"/>
                <a:gd name="T78" fmla="*/ 1 w 962"/>
                <a:gd name="T79" fmla="*/ 1 h 2255"/>
                <a:gd name="T80" fmla="*/ 1 w 962"/>
                <a:gd name="T81" fmla="*/ 1 h 2255"/>
                <a:gd name="T82" fmla="*/ 1 w 962"/>
                <a:gd name="T83" fmla="*/ 1 h 2255"/>
                <a:gd name="T84" fmla="*/ 1 w 962"/>
                <a:gd name="T85" fmla="*/ 0 h 2255"/>
                <a:gd name="T86" fmla="*/ 1 w 962"/>
                <a:gd name="T87" fmla="*/ 0 h 2255"/>
                <a:gd name="T88" fmla="*/ 1 w 962"/>
                <a:gd name="T89" fmla="*/ 0 h 2255"/>
                <a:gd name="T90" fmla="*/ 1 w 962"/>
                <a:gd name="T91" fmla="*/ 0 h 2255"/>
                <a:gd name="T92" fmla="*/ 1 w 962"/>
                <a:gd name="T93" fmla="*/ 0 h 2255"/>
                <a:gd name="T94" fmla="*/ 1 w 962"/>
                <a:gd name="T95" fmla="*/ 0 h 2255"/>
                <a:gd name="T96" fmla="*/ 1 w 962"/>
                <a:gd name="T97" fmla="*/ 0 h 2255"/>
                <a:gd name="T98" fmla="*/ 1 w 962"/>
                <a:gd name="T99" fmla="*/ 0 h 2255"/>
                <a:gd name="T100" fmla="*/ 1 w 962"/>
                <a:gd name="T101" fmla="*/ 0 h 2255"/>
                <a:gd name="T102" fmla="*/ 1 w 962"/>
                <a:gd name="T103" fmla="*/ 0 h 2255"/>
                <a:gd name="T104" fmla="*/ 1 w 962"/>
                <a:gd name="T105" fmla="*/ 0 h 2255"/>
                <a:gd name="T106" fmla="*/ 1 w 962"/>
                <a:gd name="T107" fmla="*/ 0 h 2255"/>
                <a:gd name="T108" fmla="*/ 1 w 962"/>
                <a:gd name="T109" fmla="*/ 0 h 2255"/>
                <a:gd name="T110" fmla="*/ 1 w 962"/>
                <a:gd name="T111" fmla="*/ 0 h 225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962" h="2255">
                  <a:moveTo>
                    <a:pt x="879" y="4"/>
                  </a:moveTo>
                  <a:lnTo>
                    <a:pt x="879" y="7"/>
                  </a:lnTo>
                  <a:lnTo>
                    <a:pt x="882" y="45"/>
                  </a:lnTo>
                  <a:lnTo>
                    <a:pt x="885" y="83"/>
                  </a:lnTo>
                  <a:lnTo>
                    <a:pt x="887" y="121"/>
                  </a:lnTo>
                  <a:lnTo>
                    <a:pt x="889" y="159"/>
                  </a:lnTo>
                  <a:lnTo>
                    <a:pt x="889" y="196"/>
                  </a:lnTo>
                  <a:lnTo>
                    <a:pt x="890" y="234"/>
                  </a:lnTo>
                  <a:lnTo>
                    <a:pt x="889" y="273"/>
                  </a:lnTo>
                  <a:lnTo>
                    <a:pt x="889" y="310"/>
                  </a:lnTo>
                  <a:lnTo>
                    <a:pt x="887" y="348"/>
                  </a:lnTo>
                  <a:lnTo>
                    <a:pt x="885" y="385"/>
                  </a:lnTo>
                  <a:lnTo>
                    <a:pt x="882" y="423"/>
                  </a:lnTo>
                  <a:lnTo>
                    <a:pt x="879" y="461"/>
                  </a:lnTo>
                  <a:lnTo>
                    <a:pt x="875" y="498"/>
                  </a:lnTo>
                  <a:lnTo>
                    <a:pt x="870" y="535"/>
                  </a:lnTo>
                  <a:lnTo>
                    <a:pt x="865" y="572"/>
                  </a:lnTo>
                  <a:lnTo>
                    <a:pt x="860" y="610"/>
                  </a:lnTo>
                  <a:lnTo>
                    <a:pt x="853" y="647"/>
                  </a:lnTo>
                  <a:lnTo>
                    <a:pt x="846" y="684"/>
                  </a:lnTo>
                  <a:lnTo>
                    <a:pt x="839" y="720"/>
                  </a:lnTo>
                  <a:lnTo>
                    <a:pt x="830" y="758"/>
                  </a:lnTo>
                  <a:lnTo>
                    <a:pt x="822" y="794"/>
                  </a:lnTo>
                  <a:lnTo>
                    <a:pt x="813" y="830"/>
                  </a:lnTo>
                  <a:lnTo>
                    <a:pt x="803" y="867"/>
                  </a:lnTo>
                  <a:lnTo>
                    <a:pt x="793" y="903"/>
                  </a:lnTo>
                  <a:lnTo>
                    <a:pt x="783" y="940"/>
                  </a:lnTo>
                  <a:lnTo>
                    <a:pt x="772" y="976"/>
                  </a:lnTo>
                  <a:lnTo>
                    <a:pt x="760" y="1011"/>
                  </a:lnTo>
                  <a:lnTo>
                    <a:pt x="748" y="1047"/>
                  </a:lnTo>
                  <a:lnTo>
                    <a:pt x="735" y="1082"/>
                  </a:lnTo>
                  <a:lnTo>
                    <a:pt x="721" y="1119"/>
                  </a:lnTo>
                  <a:lnTo>
                    <a:pt x="708" y="1154"/>
                  </a:lnTo>
                  <a:lnTo>
                    <a:pt x="693" y="1189"/>
                  </a:lnTo>
                  <a:lnTo>
                    <a:pt x="679" y="1224"/>
                  </a:lnTo>
                  <a:lnTo>
                    <a:pt x="664" y="1258"/>
                  </a:lnTo>
                  <a:lnTo>
                    <a:pt x="648" y="1294"/>
                  </a:lnTo>
                  <a:lnTo>
                    <a:pt x="632" y="1328"/>
                  </a:lnTo>
                  <a:lnTo>
                    <a:pt x="614" y="1362"/>
                  </a:lnTo>
                  <a:lnTo>
                    <a:pt x="597" y="1396"/>
                  </a:lnTo>
                  <a:lnTo>
                    <a:pt x="580" y="1430"/>
                  </a:lnTo>
                  <a:lnTo>
                    <a:pt x="562" y="1464"/>
                  </a:lnTo>
                  <a:lnTo>
                    <a:pt x="524" y="1531"/>
                  </a:lnTo>
                  <a:lnTo>
                    <a:pt x="485" y="1596"/>
                  </a:lnTo>
                  <a:lnTo>
                    <a:pt x="444" y="1662"/>
                  </a:lnTo>
                  <a:lnTo>
                    <a:pt x="401" y="1726"/>
                  </a:lnTo>
                  <a:lnTo>
                    <a:pt x="356" y="1790"/>
                  </a:lnTo>
                  <a:lnTo>
                    <a:pt x="310" y="1852"/>
                  </a:lnTo>
                  <a:lnTo>
                    <a:pt x="262" y="1913"/>
                  </a:lnTo>
                  <a:lnTo>
                    <a:pt x="212" y="1974"/>
                  </a:lnTo>
                  <a:lnTo>
                    <a:pt x="162" y="2033"/>
                  </a:lnTo>
                  <a:lnTo>
                    <a:pt x="109" y="2091"/>
                  </a:lnTo>
                  <a:lnTo>
                    <a:pt x="56" y="2149"/>
                  </a:lnTo>
                  <a:lnTo>
                    <a:pt x="0" y="2204"/>
                  </a:lnTo>
                  <a:lnTo>
                    <a:pt x="51" y="2255"/>
                  </a:lnTo>
                  <a:lnTo>
                    <a:pt x="107" y="2198"/>
                  </a:lnTo>
                  <a:lnTo>
                    <a:pt x="163" y="2140"/>
                  </a:lnTo>
                  <a:lnTo>
                    <a:pt x="216" y="2080"/>
                  </a:lnTo>
                  <a:lnTo>
                    <a:pt x="268" y="2020"/>
                  </a:lnTo>
                  <a:lnTo>
                    <a:pt x="318" y="1959"/>
                  </a:lnTo>
                  <a:lnTo>
                    <a:pt x="368" y="1895"/>
                  </a:lnTo>
                  <a:lnTo>
                    <a:pt x="414" y="1832"/>
                  </a:lnTo>
                  <a:lnTo>
                    <a:pt x="460" y="1766"/>
                  </a:lnTo>
                  <a:lnTo>
                    <a:pt x="504" y="1701"/>
                  </a:lnTo>
                  <a:lnTo>
                    <a:pt x="547" y="1634"/>
                  </a:lnTo>
                  <a:lnTo>
                    <a:pt x="586" y="1566"/>
                  </a:lnTo>
                  <a:lnTo>
                    <a:pt x="625" y="1498"/>
                  </a:lnTo>
                  <a:lnTo>
                    <a:pt x="644" y="1464"/>
                  </a:lnTo>
                  <a:lnTo>
                    <a:pt x="662" y="1428"/>
                  </a:lnTo>
                  <a:lnTo>
                    <a:pt x="679" y="1393"/>
                  </a:lnTo>
                  <a:lnTo>
                    <a:pt x="696" y="1359"/>
                  </a:lnTo>
                  <a:lnTo>
                    <a:pt x="713" y="1323"/>
                  </a:lnTo>
                  <a:lnTo>
                    <a:pt x="729" y="1288"/>
                  </a:lnTo>
                  <a:lnTo>
                    <a:pt x="745" y="1251"/>
                  </a:lnTo>
                  <a:lnTo>
                    <a:pt x="760" y="1216"/>
                  </a:lnTo>
                  <a:lnTo>
                    <a:pt x="775" y="1180"/>
                  </a:lnTo>
                  <a:lnTo>
                    <a:pt x="789" y="1144"/>
                  </a:lnTo>
                  <a:lnTo>
                    <a:pt x="802" y="1108"/>
                  </a:lnTo>
                  <a:lnTo>
                    <a:pt x="815" y="1070"/>
                  </a:lnTo>
                  <a:lnTo>
                    <a:pt x="828" y="1034"/>
                  </a:lnTo>
                  <a:lnTo>
                    <a:pt x="841" y="997"/>
                  </a:lnTo>
                  <a:lnTo>
                    <a:pt x="852" y="960"/>
                  </a:lnTo>
                  <a:lnTo>
                    <a:pt x="863" y="923"/>
                  </a:lnTo>
                  <a:lnTo>
                    <a:pt x="873" y="885"/>
                  </a:lnTo>
                  <a:lnTo>
                    <a:pt x="883" y="848"/>
                  </a:lnTo>
                  <a:lnTo>
                    <a:pt x="892" y="811"/>
                  </a:lnTo>
                  <a:lnTo>
                    <a:pt x="901" y="773"/>
                  </a:lnTo>
                  <a:lnTo>
                    <a:pt x="909" y="735"/>
                  </a:lnTo>
                  <a:lnTo>
                    <a:pt x="916" y="697"/>
                  </a:lnTo>
                  <a:lnTo>
                    <a:pt x="923" y="659"/>
                  </a:lnTo>
                  <a:lnTo>
                    <a:pt x="930" y="621"/>
                  </a:lnTo>
                  <a:lnTo>
                    <a:pt x="937" y="583"/>
                  </a:lnTo>
                  <a:lnTo>
                    <a:pt x="942" y="544"/>
                  </a:lnTo>
                  <a:lnTo>
                    <a:pt x="947" y="506"/>
                  </a:lnTo>
                  <a:lnTo>
                    <a:pt x="951" y="467"/>
                  </a:lnTo>
                  <a:lnTo>
                    <a:pt x="954" y="429"/>
                  </a:lnTo>
                  <a:lnTo>
                    <a:pt x="957" y="390"/>
                  </a:lnTo>
                  <a:lnTo>
                    <a:pt x="959" y="351"/>
                  </a:lnTo>
                  <a:lnTo>
                    <a:pt x="961" y="313"/>
                  </a:lnTo>
                  <a:lnTo>
                    <a:pt x="962" y="274"/>
                  </a:lnTo>
                  <a:lnTo>
                    <a:pt x="962" y="234"/>
                  </a:lnTo>
                  <a:lnTo>
                    <a:pt x="962" y="196"/>
                  </a:lnTo>
                  <a:lnTo>
                    <a:pt x="961" y="157"/>
                  </a:lnTo>
                  <a:lnTo>
                    <a:pt x="959" y="118"/>
                  </a:lnTo>
                  <a:lnTo>
                    <a:pt x="957" y="79"/>
                  </a:lnTo>
                  <a:lnTo>
                    <a:pt x="954" y="39"/>
                  </a:lnTo>
                  <a:lnTo>
                    <a:pt x="951" y="0"/>
                  </a:lnTo>
                  <a:lnTo>
                    <a:pt x="951" y="3"/>
                  </a:lnTo>
                  <a:lnTo>
                    <a:pt x="879" y="4"/>
                  </a:lnTo>
                  <a:lnTo>
                    <a:pt x="879" y="5"/>
                  </a:lnTo>
                  <a:lnTo>
                    <a:pt x="879" y="7"/>
                  </a:lnTo>
                  <a:lnTo>
                    <a:pt x="879" y="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5" name="Freeform 40"/>
            <p:cNvSpPr>
              <a:spLocks/>
            </p:cNvSpPr>
            <p:nvPr/>
          </p:nvSpPr>
          <p:spPr bwMode="auto">
            <a:xfrm>
              <a:off x="4418" y="1471"/>
              <a:ext cx="7" cy="24"/>
            </a:xfrm>
            <a:custGeom>
              <a:avLst/>
              <a:gdLst>
                <a:gd name="T0" fmla="*/ 0 w 261"/>
                <a:gd name="T1" fmla="*/ 0 h 1019"/>
                <a:gd name="T2" fmla="*/ 0 w 261"/>
                <a:gd name="T3" fmla="*/ 0 h 1019"/>
                <a:gd name="T4" fmla="*/ 0 w 261"/>
                <a:gd name="T5" fmla="*/ 0 h 1019"/>
                <a:gd name="T6" fmla="*/ 0 w 261"/>
                <a:gd name="T7" fmla="*/ 0 h 1019"/>
                <a:gd name="T8" fmla="*/ 0 w 261"/>
                <a:gd name="T9" fmla="*/ 0 h 1019"/>
                <a:gd name="T10" fmla="*/ 0 w 261"/>
                <a:gd name="T11" fmla="*/ 0 h 1019"/>
                <a:gd name="T12" fmla="*/ 0 w 261"/>
                <a:gd name="T13" fmla="*/ 0 h 1019"/>
                <a:gd name="T14" fmla="*/ 0 w 261"/>
                <a:gd name="T15" fmla="*/ 0 h 1019"/>
                <a:gd name="T16" fmla="*/ 0 w 261"/>
                <a:gd name="T17" fmla="*/ 0 h 1019"/>
                <a:gd name="T18" fmla="*/ 0 w 261"/>
                <a:gd name="T19" fmla="*/ 0 h 1019"/>
                <a:gd name="T20" fmla="*/ 0 w 261"/>
                <a:gd name="T21" fmla="*/ 0 h 1019"/>
                <a:gd name="T22" fmla="*/ 0 w 261"/>
                <a:gd name="T23" fmla="*/ 0 h 1019"/>
                <a:gd name="T24" fmla="*/ 0 w 261"/>
                <a:gd name="T25" fmla="*/ 0 h 1019"/>
                <a:gd name="T26" fmla="*/ 0 w 261"/>
                <a:gd name="T27" fmla="*/ 0 h 1019"/>
                <a:gd name="T28" fmla="*/ 0 w 261"/>
                <a:gd name="T29" fmla="*/ 0 h 1019"/>
                <a:gd name="T30" fmla="*/ 0 w 261"/>
                <a:gd name="T31" fmla="*/ 0 h 1019"/>
                <a:gd name="T32" fmla="*/ 0 w 261"/>
                <a:gd name="T33" fmla="*/ 1 h 1019"/>
                <a:gd name="T34" fmla="*/ 0 w 261"/>
                <a:gd name="T35" fmla="*/ 1 h 1019"/>
                <a:gd name="T36" fmla="*/ 0 w 261"/>
                <a:gd name="T37" fmla="*/ 1 h 1019"/>
                <a:gd name="T38" fmla="*/ 0 w 261"/>
                <a:gd name="T39" fmla="*/ 1 h 1019"/>
                <a:gd name="T40" fmla="*/ 0 w 261"/>
                <a:gd name="T41" fmla="*/ 0 h 1019"/>
                <a:gd name="T42" fmla="*/ 0 w 261"/>
                <a:gd name="T43" fmla="*/ 0 h 1019"/>
                <a:gd name="T44" fmla="*/ 0 w 261"/>
                <a:gd name="T45" fmla="*/ 0 h 1019"/>
                <a:gd name="T46" fmla="*/ 0 w 261"/>
                <a:gd name="T47" fmla="*/ 0 h 1019"/>
                <a:gd name="T48" fmla="*/ 0 w 261"/>
                <a:gd name="T49" fmla="*/ 0 h 1019"/>
                <a:gd name="T50" fmla="*/ 0 w 261"/>
                <a:gd name="T51" fmla="*/ 0 h 1019"/>
                <a:gd name="T52" fmla="*/ 0 w 261"/>
                <a:gd name="T53" fmla="*/ 0 h 1019"/>
                <a:gd name="T54" fmla="*/ 0 w 261"/>
                <a:gd name="T55" fmla="*/ 0 h 1019"/>
                <a:gd name="T56" fmla="*/ 0 w 261"/>
                <a:gd name="T57" fmla="*/ 0 h 1019"/>
                <a:gd name="T58" fmla="*/ 0 w 261"/>
                <a:gd name="T59" fmla="*/ 0 h 1019"/>
                <a:gd name="T60" fmla="*/ 0 w 261"/>
                <a:gd name="T61" fmla="*/ 0 h 1019"/>
                <a:gd name="T62" fmla="*/ 0 w 261"/>
                <a:gd name="T63" fmla="*/ 0 h 1019"/>
                <a:gd name="T64" fmla="*/ 0 w 261"/>
                <a:gd name="T65" fmla="*/ 0 h 1019"/>
                <a:gd name="T66" fmla="*/ 0 w 261"/>
                <a:gd name="T67" fmla="*/ 0 h 1019"/>
                <a:gd name="T68" fmla="*/ 0 w 261"/>
                <a:gd name="T69" fmla="*/ 0 h 1019"/>
                <a:gd name="T70" fmla="*/ 0 w 261"/>
                <a:gd name="T71" fmla="*/ 0 h 1019"/>
                <a:gd name="T72" fmla="*/ 0 w 261"/>
                <a:gd name="T73" fmla="*/ 0 h 1019"/>
                <a:gd name="T74" fmla="*/ 0 w 261"/>
                <a:gd name="T75" fmla="*/ 0 h 1019"/>
                <a:gd name="T76" fmla="*/ 0 w 261"/>
                <a:gd name="T77" fmla="*/ 0 h 1019"/>
                <a:gd name="T78" fmla="*/ 0 w 261"/>
                <a:gd name="T79" fmla="*/ 0 h 10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61" h="1019">
                  <a:moveTo>
                    <a:pt x="54" y="85"/>
                  </a:moveTo>
                  <a:lnTo>
                    <a:pt x="0" y="67"/>
                  </a:lnTo>
                  <a:lnTo>
                    <a:pt x="22" y="130"/>
                  </a:lnTo>
                  <a:lnTo>
                    <a:pt x="43" y="193"/>
                  </a:lnTo>
                  <a:lnTo>
                    <a:pt x="63" y="256"/>
                  </a:lnTo>
                  <a:lnTo>
                    <a:pt x="80" y="317"/>
                  </a:lnTo>
                  <a:lnTo>
                    <a:pt x="97" y="378"/>
                  </a:lnTo>
                  <a:lnTo>
                    <a:pt x="112" y="440"/>
                  </a:lnTo>
                  <a:lnTo>
                    <a:pt x="125" y="500"/>
                  </a:lnTo>
                  <a:lnTo>
                    <a:pt x="138" y="559"/>
                  </a:lnTo>
                  <a:lnTo>
                    <a:pt x="150" y="619"/>
                  </a:lnTo>
                  <a:lnTo>
                    <a:pt x="159" y="677"/>
                  </a:lnTo>
                  <a:lnTo>
                    <a:pt x="167" y="735"/>
                  </a:lnTo>
                  <a:lnTo>
                    <a:pt x="174" y="793"/>
                  </a:lnTo>
                  <a:lnTo>
                    <a:pt x="180" y="850"/>
                  </a:lnTo>
                  <a:lnTo>
                    <a:pt x="184" y="906"/>
                  </a:lnTo>
                  <a:lnTo>
                    <a:pt x="187" y="963"/>
                  </a:lnTo>
                  <a:lnTo>
                    <a:pt x="189" y="1019"/>
                  </a:lnTo>
                  <a:lnTo>
                    <a:pt x="261" y="1018"/>
                  </a:lnTo>
                  <a:lnTo>
                    <a:pt x="259" y="961"/>
                  </a:lnTo>
                  <a:lnTo>
                    <a:pt x="256" y="902"/>
                  </a:lnTo>
                  <a:lnTo>
                    <a:pt x="252" y="844"/>
                  </a:lnTo>
                  <a:lnTo>
                    <a:pt x="246" y="785"/>
                  </a:lnTo>
                  <a:lnTo>
                    <a:pt x="238" y="725"/>
                  </a:lnTo>
                  <a:lnTo>
                    <a:pt x="230" y="666"/>
                  </a:lnTo>
                  <a:lnTo>
                    <a:pt x="220" y="606"/>
                  </a:lnTo>
                  <a:lnTo>
                    <a:pt x="209" y="545"/>
                  </a:lnTo>
                  <a:lnTo>
                    <a:pt x="196" y="484"/>
                  </a:lnTo>
                  <a:lnTo>
                    <a:pt x="182" y="423"/>
                  </a:lnTo>
                  <a:lnTo>
                    <a:pt x="167" y="361"/>
                  </a:lnTo>
                  <a:lnTo>
                    <a:pt x="150" y="298"/>
                  </a:lnTo>
                  <a:lnTo>
                    <a:pt x="131" y="236"/>
                  </a:lnTo>
                  <a:lnTo>
                    <a:pt x="111" y="171"/>
                  </a:lnTo>
                  <a:lnTo>
                    <a:pt x="90" y="108"/>
                  </a:lnTo>
                  <a:lnTo>
                    <a:pt x="68" y="42"/>
                  </a:lnTo>
                  <a:lnTo>
                    <a:pt x="14" y="25"/>
                  </a:lnTo>
                  <a:lnTo>
                    <a:pt x="68" y="42"/>
                  </a:lnTo>
                  <a:lnTo>
                    <a:pt x="53" y="0"/>
                  </a:lnTo>
                  <a:lnTo>
                    <a:pt x="14" y="25"/>
                  </a:lnTo>
                  <a:lnTo>
                    <a:pt x="54" y="85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6" name="Freeform 41"/>
            <p:cNvSpPr>
              <a:spLocks/>
            </p:cNvSpPr>
            <p:nvPr/>
          </p:nvSpPr>
          <p:spPr bwMode="auto">
            <a:xfrm>
              <a:off x="4415" y="1471"/>
              <a:ext cx="5" cy="7"/>
            </a:xfrm>
            <a:custGeom>
              <a:avLst/>
              <a:gdLst>
                <a:gd name="T0" fmla="*/ 0 w 196"/>
                <a:gd name="T1" fmla="*/ 0 h 260"/>
                <a:gd name="T2" fmla="*/ 0 w 196"/>
                <a:gd name="T3" fmla="*/ 0 h 260"/>
                <a:gd name="T4" fmla="*/ 0 w 196"/>
                <a:gd name="T5" fmla="*/ 0 h 260"/>
                <a:gd name="T6" fmla="*/ 0 w 196"/>
                <a:gd name="T7" fmla="*/ 0 h 260"/>
                <a:gd name="T8" fmla="*/ 0 w 196"/>
                <a:gd name="T9" fmla="*/ 0 h 260"/>
                <a:gd name="T10" fmla="*/ 0 w 196"/>
                <a:gd name="T11" fmla="*/ 0 h 260"/>
                <a:gd name="T12" fmla="*/ 0 w 196"/>
                <a:gd name="T13" fmla="*/ 0 h 260"/>
                <a:gd name="T14" fmla="*/ 0 w 196"/>
                <a:gd name="T15" fmla="*/ 0 h 260"/>
                <a:gd name="T16" fmla="*/ 0 w 196"/>
                <a:gd name="T17" fmla="*/ 0 h 260"/>
                <a:gd name="T18" fmla="*/ 0 w 196"/>
                <a:gd name="T19" fmla="*/ 0 h 260"/>
                <a:gd name="T20" fmla="*/ 0 w 196"/>
                <a:gd name="T21" fmla="*/ 0 h 260"/>
                <a:gd name="T22" fmla="*/ 0 w 196"/>
                <a:gd name="T23" fmla="*/ 0 h 260"/>
                <a:gd name="T24" fmla="*/ 0 w 196"/>
                <a:gd name="T25" fmla="*/ 0 h 260"/>
                <a:gd name="T26" fmla="*/ 0 w 196"/>
                <a:gd name="T27" fmla="*/ 0 h 260"/>
                <a:gd name="T28" fmla="*/ 0 w 196"/>
                <a:gd name="T29" fmla="*/ 0 h 260"/>
                <a:gd name="T30" fmla="*/ 0 w 196"/>
                <a:gd name="T31" fmla="*/ 0 h 260"/>
                <a:gd name="T32" fmla="*/ 0 w 196"/>
                <a:gd name="T33" fmla="*/ 0 h 260"/>
                <a:gd name="T34" fmla="*/ 0 w 196"/>
                <a:gd name="T35" fmla="*/ 0 h 260"/>
                <a:gd name="T36" fmla="*/ 0 w 196"/>
                <a:gd name="T37" fmla="*/ 0 h 260"/>
                <a:gd name="T38" fmla="*/ 0 w 196"/>
                <a:gd name="T39" fmla="*/ 0 h 260"/>
                <a:gd name="T40" fmla="*/ 0 w 196"/>
                <a:gd name="T41" fmla="*/ 0 h 260"/>
                <a:gd name="T42" fmla="*/ 0 w 196"/>
                <a:gd name="T43" fmla="*/ 0 h 260"/>
                <a:gd name="T44" fmla="*/ 0 w 196"/>
                <a:gd name="T45" fmla="*/ 0 h 260"/>
                <a:gd name="T46" fmla="*/ 0 w 196"/>
                <a:gd name="T47" fmla="*/ 0 h 260"/>
                <a:gd name="T48" fmla="*/ 0 w 196"/>
                <a:gd name="T49" fmla="*/ 0 h 260"/>
                <a:gd name="T50" fmla="*/ 0 w 196"/>
                <a:gd name="T51" fmla="*/ 0 h 260"/>
                <a:gd name="T52" fmla="*/ 0 w 196"/>
                <a:gd name="T53" fmla="*/ 0 h 260"/>
                <a:gd name="T54" fmla="*/ 0 w 196"/>
                <a:gd name="T55" fmla="*/ 0 h 260"/>
                <a:gd name="T56" fmla="*/ 0 w 196"/>
                <a:gd name="T57" fmla="*/ 0 h 260"/>
                <a:gd name="T58" fmla="*/ 0 w 196"/>
                <a:gd name="T59" fmla="*/ 0 h 260"/>
                <a:gd name="T60" fmla="*/ 0 w 196"/>
                <a:gd name="T61" fmla="*/ 0 h 260"/>
                <a:gd name="T62" fmla="*/ 0 w 196"/>
                <a:gd name="T63" fmla="*/ 0 h 2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96" h="260">
                  <a:moveTo>
                    <a:pt x="64" y="260"/>
                  </a:moveTo>
                  <a:lnTo>
                    <a:pt x="65" y="257"/>
                  </a:lnTo>
                  <a:lnTo>
                    <a:pt x="84" y="221"/>
                  </a:lnTo>
                  <a:lnTo>
                    <a:pt x="101" y="187"/>
                  </a:lnTo>
                  <a:lnTo>
                    <a:pt x="118" y="156"/>
                  </a:lnTo>
                  <a:lnTo>
                    <a:pt x="135" y="128"/>
                  </a:lnTo>
                  <a:lnTo>
                    <a:pt x="143" y="117"/>
                  </a:lnTo>
                  <a:lnTo>
                    <a:pt x="151" y="105"/>
                  </a:lnTo>
                  <a:lnTo>
                    <a:pt x="159" y="95"/>
                  </a:lnTo>
                  <a:lnTo>
                    <a:pt x="167" y="86"/>
                  </a:lnTo>
                  <a:lnTo>
                    <a:pt x="174" y="78"/>
                  </a:lnTo>
                  <a:lnTo>
                    <a:pt x="181" y="71"/>
                  </a:lnTo>
                  <a:lnTo>
                    <a:pt x="190" y="65"/>
                  </a:lnTo>
                  <a:lnTo>
                    <a:pt x="196" y="60"/>
                  </a:lnTo>
                  <a:lnTo>
                    <a:pt x="156" y="0"/>
                  </a:lnTo>
                  <a:lnTo>
                    <a:pt x="144" y="8"/>
                  </a:lnTo>
                  <a:lnTo>
                    <a:pt x="134" y="17"/>
                  </a:lnTo>
                  <a:lnTo>
                    <a:pt x="123" y="27"/>
                  </a:lnTo>
                  <a:lnTo>
                    <a:pt x="113" y="39"/>
                  </a:lnTo>
                  <a:lnTo>
                    <a:pt x="103" y="50"/>
                  </a:lnTo>
                  <a:lnTo>
                    <a:pt x="94" y="63"/>
                  </a:lnTo>
                  <a:lnTo>
                    <a:pt x="84" y="76"/>
                  </a:lnTo>
                  <a:lnTo>
                    <a:pt x="74" y="90"/>
                  </a:lnTo>
                  <a:lnTo>
                    <a:pt x="55" y="120"/>
                  </a:lnTo>
                  <a:lnTo>
                    <a:pt x="37" y="153"/>
                  </a:lnTo>
                  <a:lnTo>
                    <a:pt x="19" y="188"/>
                  </a:lnTo>
                  <a:lnTo>
                    <a:pt x="0" y="227"/>
                  </a:lnTo>
                  <a:lnTo>
                    <a:pt x="1" y="225"/>
                  </a:lnTo>
                  <a:lnTo>
                    <a:pt x="64" y="260"/>
                  </a:lnTo>
                  <a:lnTo>
                    <a:pt x="64" y="258"/>
                  </a:lnTo>
                  <a:lnTo>
                    <a:pt x="65" y="257"/>
                  </a:lnTo>
                  <a:lnTo>
                    <a:pt x="64" y="26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7" name="Freeform 42"/>
            <p:cNvSpPr>
              <a:spLocks/>
            </p:cNvSpPr>
            <p:nvPr/>
          </p:nvSpPr>
          <p:spPr bwMode="auto">
            <a:xfrm>
              <a:off x="4402" y="1477"/>
              <a:ext cx="14" cy="25"/>
            </a:xfrm>
            <a:custGeom>
              <a:avLst/>
              <a:gdLst>
                <a:gd name="T0" fmla="*/ 0 w 593"/>
                <a:gd name="T1" fmla="*/ 1 h 1041"/>
                <a:gd name="T2" fmla="*/ 0 w 593"/>
                <a:gd name="T3" fmla="*/ 1 h 1041"/>
                <a:gd name="T4" fmla="*/ 0 w 593"/>
                <a:gd name="T5" fmla="*/ 1 h 1041"/>
                <a:gd name="T6" fmla="*/ 0 w 593"/>
                <a:gd name="T7" fmla="*/ 1 h 1041"/>
                <a:gd name="T8" fmla="*/ 0 w 593"/>
                <a:gd name="T9" fmla="*/ 1 h 1041"/>
                <a:gd name="T10" fmla="*/ 0 w 593"/>
                <a:gd name="T11" fmla="*/ 1 h 1041"/>
                <a:gd name="T12" fmla="*/ 0 w 593"/>
                <a:gd name="T13" fmla="*/ 1 h 1041"/>
                <a:gd name="T14" fmla="*/ 0 w 593"/>
                <a:gd name="T15" fmla="*/ 0 h 1041"/>
                <a:gd name="T16" fmla="*/ 0 w 593"/>
                <a:gd name="T17" fmla="*/ 0 h 1041"/>
                <a:gd name="T18" fmla="*/ 0 w 593"/>
                <a:gd name="T19" fmla="*/ 0 h 1041"/>
                <a:gd name="T20" fmla="*/ 0 w 593"/>
                <a:gd name="T21" fmla="*/ 0 h 1041"/>
                <a:gd name="T22" fmla="*/ 0 w 593"/>
                <a:gd name="T23" fmla="*/ 0 h 1041"/>
                <a:gd name="T24" fmla="*/ 0 w 593"/>
                <a:gd name="T25" fmla="*/ 0 h 1041"/>
                <a:gd name="T26" fmla="*/ 0 w 593"/>
                <a:gd name="T27" fmla="*/ 0 h 1041"/>
                <a:gd name="T28" fmla="*/ 0 w 593"/>
                <a:gd name="T29" fmla="*/ 0 h 1041"/>
                <a:gd name="T30" fmla="*/ 0 w 593"/>
                <a:gd name="T31" fmla="*/ 0 h 1041"/>
                <a:gd name="T32" fmla="*/ 0 w 593"/>
                <a:gd name="T33" fmla="*/ 0 h 1041"/>
                <a:gd name="T34" fmla="*/ 0 w 593"/>
                <a:gd name="T35" fmla="*/ 0 h 1041"/>
                <a:gd name="T36" fmla="*/ 0 w 593"/>
                <a:gd name="T37" fmla="*/ 0 h 1041"/>
                <a:gd name="T38" fmla="*/ 0 w 593"/>
                <a:gd name="T39" fmla="*/ 0 h 1041"/>
                <a:gd name="T40" fmla="*/ 0 w 593"/>
                <a:gd name="T41" fmla="*/ 0 h 1041"/>
                <a:gd name="T42" fmla="*/ 0 w 593"/>
                <a:gd name="T43" fmla="*/ 0 h 1041"/>
                <a:gd name="T44" fmla="*/ 0 w 593"/>
                <a:gd name="T45" fmla="*/ 0 h 1041"/>
                <a:gd name="T46" fmla="*/ 0 w 593"/>
                <a:gd name="T47" fmla="*/ 0 h 1041"/>
                <a:gd name="T48" fmla="*/ 0 w 593"/>
                <a:gd name="T49" fmla="*/ 0 h 1041"/>
                <a:gd name="T50" fmla="*/ 0 w 593"/>
                <a:gd name="T51" fmla="*/ 0 h 1041"/>
                <a:gd name="T52" fmla="*/ 0 w 593"/>
                <a:gd name="T53" fmla="*/ 0 h 1041"/>
                <a:gd name="T54" fmla="*/ 0 w 593"/>
                <a:gd name="T55" fmla="*/ 0 h 1041"/>
                <a:gd name="T56" fmla="*/ 0 w 593"/>
                <a:gd name="T57" fmla="*/ 0 h 1041"/>
                <a:gd name="T58" fmla="*/ 0 w 593"/>
                <a:gd name="T59" fmla="*/ 0 h 1041"/>
                <a:gd name="T60" fmla="*/ 0 w 593"/>
                <a:gd name="T61" fmla="*/ 1 h 1041"/>
                <a:gd name="T62" fmla="*/ 0 w 593"/>
                <a:gd name="T63" fmla="*/ 1 h 1041"/>
                <a:gd name="T64" fmla="*/ 0 w 593"/>
                <a:gd name="T65" fmla="*/ 1 h 1041"/>
                <a:gd name="T66" fmla="*/ 0 w 593"/>
                <a:gd name="T67" fmla="*/ 1 h 1041"/>
                <a:gd name="T68" fmla="*/ 0 w 593"/>
                <a:gd name="T69" fmla="*/ 1 h 1041"/>
                <a:gd name="T70" fmla="*/ 0 w 593"/>
                <a:gd name="T71" fmla="*/ 1 h 1041"/>
                <a:gd name="T72" fmla="*/ 0 w 593"/>
                <a:gd name="T73" fmla="*/ 1 h 1041"/>
                <a:gd name="T74" fmla="*/ 0 w 593"/>
                <a:gd name="T75" fmla="*/ 1 h 1041"/>
                <a:gd name="T76" fmla="*/ 0 w 593"/>
                <a:gd name="T77" fmla="*/ 1 h 1041"/>
                <a:gd name="T78" fmla="*/ 0 w 593"/>
                <a:gd name="T79" fmla="*/ 1 h 104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93" h="1041">
                  <a:moveTo>
                    <a:pt x="1" y="1008"/>
                  </a:moveTo>
                  <a:lnTo>
                    <a:pt x="57" y="1007"/>
                  </a:lnTo>
                  <a:lnTo>
                    <a:pt x="74" y="983"/>
                  </a:lnTo>
                  <a:lnTo>
                    <a:pt x="91" y="960"/>
                  </a:lnTo>
                  <a:lnTo>
                    <a:pt x="109" y="935"/>
                  </a:lnTo>
                  <a:lnTo>
                    <a:pt x="126" y="909"/>
                  </a:lnTo>
                  <a:lnTo>
                    <a:pt x="160" y="855"/>
                  </a:lnTo>
                  <a:lnTo>
                    <a:pt x="195" y="796"/>
                  </a:lnTo>
                  <a:lnTo>
                    <a:pt x="231" y="734"/>
                  </a:lnTo>
                  <a:lnTo>
                    <a:pt x="266" y="670"/>
                  </a:lnTo>
                  <a:lnTo>
                    <a:pt x="300" y="603"/>
                  </a:lnTo>
                  <a:lnTo>
                    <a:pt x="336" y="536"/>
                  </a:lnTo>
                  <a:lnTo>
                    <a:pt x="404" y="401"/>
                  </a:lnTo>
                  <a:lnTo>
                    <a:pt x="471" y="268"/>
                  </a:lnTo>
                  <a:lnTo>
                    <a:pt x="503" y="205"/>
                  </a:lnTo>
                  <a:lnTo>
                    <a:pt x="534" y="144"/>
                  </a:lnTo>
                  <a:lnTo>
                    <a:pt x="564" y="87"/>
                  </a:lnTo>
                  <a:lnTo>
                    <a:pt x="593" y="35"/>
                  </a:lnTo>
                  <a:lnTo>
                    <a:pt x="530" y="0"/>
                  </a:lnTo>
                  <a:lnTo>
                    <a:pt x="500" y="54"/>
                  </a:lnTo>
                  <a:lnTo>
                    <a:pt x="470" y="111"/>
                  </a:lnTo>
                  <a:lnTo>
                    <a:pt x="439" y="173"/>
                  </a:lnTo>
                  <a:lnTo>
                    <a:pt x="406" y="236"/>
                  </a:lnTo>
                  <a:lnTo>
                    <a:pt x="340" y="369"/>
                  </a:lnTo>
                  <a:lnTo>
                    <a:pt x="271" y="504"/>
                  </a:lnTo>
                  <a:lnTo>
                    <a:pt x="237" y="570"/>
                  </a:lnTo>
                  <a:lnTo>
                    <a:pt x="202" y="636"/>
                  </a:lnTo>
                  <a:lnTo>
                    <a:pt x="168" y="700"/>
                  </a:lnTo>
                  <a:lnTo>
                    <a:pt x="133" y="760"/>
                  </a:lnTo>
                  <a:lnTo>
                    <a:pt x="99" y="817"/>
                  </a:lnTo>
                  <a:lnTo>
                    <a:pt x="65" y="871"/>
                  </a:lnTo>
                  <a:lnTo>
                    <a:pt x="49" y="896"/>
                  </a:lnTo>
                  <a:lnTo>
                    <a:pt x="33" y="919"/>
                  </a:lnTo>
                  <a:lnTo>
                    <a:pt x="17" y="941"/>
                  </a:lnTo>
                  <a:lnTo>
                    <a:pt x="0" y="962"/>
                  </a:lnTo>
                  <a:lnTo>
                    <a:pt x="56" y="960"/>
                  </a:lnTo>
                  <a:lnTo>
                    <a:pt x="1" y="1008"/>
                  </a:lnTo>
                  <a:lnTo>
                    <a:pt x="30" y="1041"/>
                  </a:lnTo>
                  <a:lnTo>
                    <a:pt x="57" y="1007"/>
                  </a:lnTo>
                  <a:lnTo>
                    <a:pt x="1" y="100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8" name="Freeform 43"/>
            <p:cNvSpPr>
              <a:spLocks/>
            </p:cNvSpPr>
            <p:nvPr/>
          </p:nvSpPr>
          <p:spPr bwMode="auto">
            <a:xfrm>
              <a:off x="4399" y="1479"/>
              <a:ext cx="4" cy="22"/>
            </a:xfrm>
            <a:custGeom>
              <a:avLst/>
              <a:gdLst>
                <a:gd name="T0" fmla="*/ 0 w 167"/>
                <a:gd name="T1" fmla="*/ 0 h 918"/>
                <a:gd name="T2" fmla="*/ 0 w 167"/>
                <a:gd name="T3" fmla="*/ 0 h 918"/>
                <a:gd name="T4" fmla="*/ 0 w 167"/>
                <a:gd name="T5" fmla="*/ 0 h 918"/>
                <a:gd name="T6" fmla="*/ 0 w 167"/>
                <a:gd name="T7" fmla="*/ 0 h 918"/>
                <a:gd name="T8" fmla="*/ 0 w 167"/>
                <a:gd name="T9" fmla="*/ 0 h 918"/>
                <a:gd name="T10" fmla="*/ 0 w 167"/>
                <a:gd name="T11" fmla="*/ 0 h 918"/>
                <a:gd name="T12" fmla="*/ 0 w 167"/>
                <a:gd name="T13" fmla="*/ 0 h 918"/>
                <a:gd name="T14" fmla="*/ 0 w 167"/>
                <a:gd name="T15" fmla="*/ 0 h 918"/>
                <a:gd name="T16" fmla="*/ 0 w 167"/>
                <a:gd name="T17" fmla="*/ 0 h 918"/>
                <a:gd name="T18" fmla="*/ 0 w 167"/>
                <a:gd name="T19" fmla="*/ 0 h 918"/>
                <a:gd name="T20" fmla="*/ 0 w 167"/>
                <a:gd name="T21" fmla="*/ 0 h 918"/>
                <a:gd name="T22" fmla="*/ 0 w 167"/>
                <a:gd name="T23" fmla="*/ 0 h 918"/>
                <a:gd name="T24" fmla="*/ 0 w 167"/>
                <a:gd name="T25" fmla="*/ 0 h 918"/>
                <a:gd name="T26" fmla="*/ 0 w 167"/>
                <a:gd name="T27" fmla="*/ 0 h 918"/>
                <a:gd name="T28" fmla="*/ 0 w 167"/>
                <a:gd name="T29" fmla="*/ 1 h 918"/>
                <a:gd name="T30" fmla="*/ 0 w 167"/>
                <a:gd name="T31" fmla="*/ 1 h 918"/>
                <a:gd name="T32" fmla="*/ 0 w 167"/>
                <a:gd name="T33" fmla="*/ 1 h 918"/>
                <a:gd name="T34" fmla="*/ 0 w 167"/>
                <a:gd name="T35" fmla="*/ 1 h 918"/>
                <a:gd name="T36" fmla="*/ 0 w 167"/>
                <a:gd name="T37" fmla="*/ 0 h 918"/>
                <a:gd name="T38" fmla="*/ 0 w 167"/>
                <a:gd name="T39" fmla="*/ 0 h 918"/>
                <a:gd name="T40" fmla="*/ 0 w 167"/>
                <a:gd name="T41" fmla="*/ 0 h 918"/>
                <a:gd name="T42" fmla="*/ 0 w 167"/>
                <a:gd name="T43" fmla="*/ 0 h 918"/>
                <a:gd name="T44" fmla="*/ 0 w 167"/>
                <a:gd name="T45" fmla="*/ 0 h 918"/>
                <a:gd name="T46" fmla="*/ 0 w 167"/>
                <a:gd name="T47" fmla="*/ 0 h 918"/>
                <a:gd name="T48" fmla="*/ 0 w 167"/>
                <a:gd name="T49" fmla="*/ 0 h 918"/>
                <a:gd name="T50" fmla="*/ 0 w 167"/>
                <a:gd name="T51" fmla="*/ 0 h 918"/>
                <a:gd name="T52" fmla="*/ 0 w 167"/>
                <a:gd name="T53" fmla="*/ 0 h 918"/>
                <a:gd name="T54" fmla="*/ 0 w 167"/>
                <a:gd name="T55" fmla="*/ 0 h 918"/>
                <a:gd name="T56" fmla="*/ 0 w 167"/>
                <a:gd name="T57" fmla="*/ 0 h 918"/>
                <a:gd name="T58" fmla="*/ 0 w 167"/>
                <a:gd name="T59" fmla="*/ 0 h 918"/>
                <a:gd name="T60" fmla="*/ 0 w 167"/>
                <a:gd name="T61" fmla="*/ 0 h 918"/>
                <a:gd name="T62" fmla="*/ 0 w 167"/>
                <a:gd name="T63" fmla="*/ 0 h 918"/>
                <a:gd name="T64" fmla="*/ 0 w 167"/>
                <a:gd name="T65" fmla="*/ 0 h 918"/>
                <a:gd name="T66" fmla="*/ 0 w 167"/>
                <a:gd name="T67" fmla="*/ 0 h 918"/>
                <a:gd name="T68" fmla="*/ 0 w 167"/>
                <a:gd name="T69" fmla="*/ 0 h 918"/>
                <a:gd name="T70" fmla="*/ 0 w 167"/>
                <a:gd name="T71" fmla="*/ 0 h 91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67" h="918">
                  <a:moveTo>
                    <a:pt x="54" y="0"/>
                  </a:moveTo>
                  <a:lnTo>
                    <a:pt x="52" y="6"/>
                  </a:lnTo>
                  <a:lnTo>
                    <a:pt x="44" y="47"/>
                  </a:lnTo>
                  <a:lnTo>
                    <a:pt x="36" y="88"/>
                  </a:lnTo>
                  <a:lnTo>
                    <a:pt x="30" y="127"/>
                  </a:lnTo>
                  <a:lnTo>
                    <a:pt x="24" y="166"/>
                  </a:lnTo>
                  <a:lnTo>
                    <a:pt x="18" y="203"/>
                  </a:lnTo>
                  <a:lnTo>
                    <a:pt x="13" y="242"/>
                  </a:lnTo>
                  <a:lnTo>
                    <a:pt x="9" y="278"/>
                  </a:lnTo>
                  <a:lnTo>
                    <a:pt x="6" y="314"/>
                  </a:lnTo>
                  <a:lnTo>
                    <a:pt x="3" y="349"/>
                  </a:lnTo>
                  <a:lnTo>
                    <a:pt x="2" y="384"/>
                  </a:lnTo>
                  <a:lnTo>
                    <a:pt x="0" y="418"/>
                  </a:lnTo>
                  <a:lnTo>
                    <a:pt x="0" y="451"/>
                  </a:lnTo>
                  <a:lnTo>
                    <a:pt x="0" y="483"/>
                  </a:lnTo>
                  <a:lnTo>
                    <a:pt x="1" y="514"/>
                  </a:lnTo>
                  <a:lnTo>
                    <a:pt x="2" y="544"/>
                  </a:lnTo>
                  <a:lnTo>
                    <a:pt x="4" y="574"/>
                  </a:lnTo>
                  <a:lnTo>
                    <a:pt x="7" y="603"/>
                  </a:lnTo>
                  <a:lnTo>
                    <a:pt x="10" y="631"/>
                  </a:lnTo>
                  <a:lnTo>
                    <a:pt x="14" y="657"/>
                  </a:lnTo>
                  <a:lnTo>
                    <a:pt x="19" y="683"/>
                  </a:lnTo>
                  <a:lnTo>
                    <a:pt x="24" y="708"/>
                  </a:lnTo>
                  <a:lnTo>
                    <a:pt x="29" y="732"/>
                  </a:lnTo>
                  <a:lnTo>
                    <a:pt x="35" y="756"/>
                  </a:lnTo>
                  <a:lnTo>
                    <a:pt x="42" y="778"/>
                  </a:lnTo>
                  <a:lnTo>
                    <a:pt x="48" y="799"/>
                  </a:lnTo>
                  <a:lnTo>
                    <a:pt x="56" y="819"/>
                  </a:lnTo>
                  <a:lnTo>
                    <a:pt x="64" y="838"/>
                  </a:lnTo>
                  <a:lnTo>
                    <a:pt x="72" y="856"/>
                  </a:lnTo>
                  <a:lnTo>
                    <a:pt x="81" y="872"/>
                  </a:lnTo>
                  <a:lnTo>
                    <a:pt x="91" y="888"/>
                  </a:lnTo>
                  <a:lnTo>
                    <a:pt x="101" y="903"/>
                  </a:lnTo>
                  <a:lnTo>
                    <a:pt x="112" y="918"/>
                  </a:lnTo>
                  <a:lnTo>
                    <a:pt x="167" y="870"/>
                  </a:lnTo>
                  <a:lnTo>
                    <a:pt x="159" y="861"/>
                  </a:lnTo>
                  <a:lnTo>
                    <a:pt x="152" y="850"/>
                  </a:lnTo>
                  <a:lnTo>
                    <a:pt x="144" y="837"/>
                  </a:lnTo>
                  <a:lnTo>
                    <a:pt x="137" y="824"/>
                  </a:lnTo>
                  <a:lnTo>
                    <a:pt x="130" y="809"/>
                  </a:lnTo>
                  <a:lnTo>
                    <a:pt x="123" y="793"/>
                  </a:lnTo>
                  <a:lnTo>
                    <a:pt x="116" y="775"/>
                  </a:lnTo>
                  <a:lnTo>
                    <a:pt x="110" y="757"/>
                  </a:lnTo>
                  <a:lnTo>
                    <a:pt x="104" y="736"/>
                  </a:lnTo>
                  <a:lnTo>
                    <a:pt x="99" y="715"/>
                  </a:lnTo>
                  <a:lnTo>
                    <a:pt x="94" y="694"/>
                  </a:lnTo>
                  <a:lnTo>
                    <a:pt x="89" y="671"/>
                  </a:lnTo>
                  <a:lnTo>
                    <a:pt x="85" y="647"/>
                  </a:lnTo>
                  <a:lnTo>
                    <a:pt x="82" y="622"/>
                  </a:lnTo>
                  <a:lnTo>
                    <a:pt x="79" y="596"/>
                  </a:lnTo>
                  <a:lnTo>
                    <a:pt x="77" y="568"/>
                  </a:lnTo>
                  <a:lnTo>
                    <a:pt x="75" y="540"/>
                  </a:lnTo>
                  <a:lnTo>
                    <a:pt x="73" y="511"/>
                  </a:lnTo>
                  <a:lnTo>
                    <a:pt x="73" y="482"/>
                  </a:lnTo>
                  <a:lnTo>
                    <a:pt x="72" y="451"/>
                  </a:lnTo>
                  <a:lnTo>
                    <a:pt x="73" y="420"/>
                  </a:lnTo>
                  <a:lnTo>
                    <a:pt x="74" y="386"/>
                  </a:lnTo>
                  <a:lnTo>
                    <a:pt x="76" y="353"/>
                  </a:lnTo>
                  <a:lnTo>
                    <a:pt x="78" y="320"/>
                  </a:lnTo>
                  <a:lnTo>
                    <a:pt x="81" y="285"/>
                  </a:lnTo>
                  <a:lnTo>
                    <a:pt x="85" y="250"/>
                  </a:lnTo>
                  <a:lnTo>
                    <a:pt x="89" y="213"/>
                  </a:lnTo>
                  <a:lnTo>
                    <a:pt x="94" y="176"/>
                  </a:lnTo>
                  <a:lnTo>
                    <a:pt x="100" y="138"/>
                  </a:lnTo>
                  <a:lnTo>
                    <a:pt x="106" y="100"/>
                  </a:lnTo>
                  <a:lnTo>
                    <a:pt x="114" y="61"/>
                  </a:lnTo>
                  <a:lnTo>
                    <a:pt x="123" y="21"/>
                  </a:lnTo>
                  <a:lnTo>
                    <a:pt x="121" y="27"/>
                  </a:lnTo>
                  <a:lnTo>
                    <a:pt x="54" y="0"/>
                  </a:lnTo>
                  <a:lnTo>
                    <a:pt x="53" y="3"/>
                  </a:lnTo>
                  <a:lnTo>
                    <a:pt x="52" y="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09" name="Freeform 44"/>
            <p:cNvSpPr>
              <a:spLocks/>
            </p:cNvSpPr>
            <p:nvPr/>
          </p:nvSpPr>
          <p:spPr bwMode="auto">
            <a:xfrm>
              <a:off x="4400" y="1447"/>
              <a:ext cx="10" cy="33"/>
            </a:xfrm>
            <a:custGeom>
              <a:avLst/>
              <a:gdLst>
                <a:gd name="T0" fmla="*/ 0 w 412"/>
                <a:gd name="T1" fmla="*/ 0 h 1341"/>
                <a:gd name="T2" fmla="*/ 0 w 412"/>
                <a:gd name="T3" fmla="*/ 0 h 1341"/>
                <a:gd name="T4" fmla="*/ 0 w 412"/>
                <a:gd name="T5" fmla="*/ 0 h 1341"/>
                <a:gd name="T6" fmla="*/ 0 w 412"/>
                <a:gd name="T7" fmla="*/ 0 h 1341"/>
                <a:gd name="T8" fmla="*/ 0 w 412"/>
                <a:gd name="T9" fmla="*/ 0 h 1341"/>
                <a:gd name="T10" fmla="*/ 0 w 412"/>
                <a:gd name="T11" fmla="*/ 0 h 1341"/>
                <a:gd name="T12" fmla="*/ 0 w 412"/>
                <a:gd name="T13" fmla="*/ 0 h 1341"/>
                <a:gd name="T14" fmla="*/ 0 w 412"/>
                <a:gd name="T15" fmla="*/ 0 h 1341"/>
                <a:gd name="T16" fmla="*/ 0 w 412"/>
                <a:gd name="T17" fmla="*/ 0 h 1341"/>
                <a:gd name="T18" fmla="*/ 0 w 412"/>
                <a:gd name="T19" fmla="*/ 0 h 1341"/>
                <a:gd name="T20" fmla="*/ 0 w 412"/>
                <a:gd name="T21" fmla="*/ 0 h 1341"/>
                <a:gd name="T22" fmla="*/ 0 w 412"/>
                <a:gd name="T23" fmla="*/ 0 h 1341"/>
                <a:gd name="T24" fmla="*/ 0 w 412"/>
                <a:gd name="T25" fmla="*/ 1 h 1341"/>
                <a:gd name="T26" fmla="*/ 0 w 412"/>
                <a:gd name="T27" fmla="*/ 1 h 1341"/>
                <a:gd name="T28" fmla="*/ 0 w 412"/>
                <a:gd name="T29" fmla="*/ 1 h 1341"/>
                <a:gd name="T30" fmla="*/ 0 w 412"/>
                <a:gd name="T31" fmla="*/ 1 h 1341"/>
                <a:gd name="T32" fmla="*/ 0 w 412"/>
                <a:gd name="T33" fmla="*/ 1 h 1341"/>
                <a:gd name="T34" fmla="*/ 0 w 412"/>
                <a:gd name="T35" fmla="*/ 1 h 1341"/>
                <a:gd name="T36" fmla="*/ 0 w 412"/>
                <a:gd name="T37" fmla="*/ 1 h 1341"/>
                <a:gd name="T38" fmla="*/ 0 w 412"/>
                <a:gd name="T39" fmla="*/ 1 h 1341"/>
                <a:gd name="T40" fmla="*/ 0 w 412"/>
                <a:gd name="T41" fmla="*/ 1 h 1341"/>
                <a:gd name="T42" fmla="*/ 0 w 412"/>
                <a:gd name="T43" fmla="*/ 1 h 1341"/>
                <a:gd name="T44" fmla="*/ 0 w 412"/>
                <a:gd name="T45" fmla="*/ 1 h 1341"/>
                <a:gd name="T46" fmla="*/ 0 w 412"/>
                <a:gd name="T47" fmla="*/ 1 h 1341"/>
                <a:gd name="T48" fmla="*/ 0 w 412"/>
                <a:gd name="T49" fmla="*/ 0 h 1341"/>
                <a:gd name="T50" fmla="*/ 0 w 412"/>
                <a:gd name="T51" fmla="*/ 0 h 1341"/>
                <a:gd name="T52" fmla="*/ 0 w 412"/>
                <a:gd name="T53" fmla="*/ 0 h 1341"/>
                <a:gd name="T54" fmla="*/ 0 w 412"/>
                <a:gd name="T55" fmla="*/ 0 h 1341"/>
                <a:gd name="T56" fmla="*/ 0 w 412"/>
                <a:gd name="T57" fmla="*/ 0 h 1341"/>
                <a:gd name="T58" fmla="*/ 0 w 412"/>
                <a:gd name="T59" fmla="*/ 0 h 1341"/>
                <a:gd name="T60" fmla="*/ 0 w 412"/>
                <a:gd name="T61" fmla="*/ 0 h 1341"/>
                <a:gd name="T62" fmla="*/ 0 w 412"/>
                <a:gd name="T63" fmla="*/ 0 h 1341"/>
                <a:gd name="T64" fmla="*/ 0 w 412"/>
                <a:gd name="T65" fmla="*/ 0 h 1341"/>
                <a:gd name="T66" fmla="*/ 0 w 412"/>
                <a:gd name="T67" fmla="*/ 0 h 1341"/>
                <a:gd name="T68" fmla="*/ 0 w 412"/>
                <a:gd name="T69" fmla="*/ 0 h 1341"/>
                <a:gd name="T70" fmla="*/ 0 w 412"/>
                <a:gd name="T71" fmla="*/ 0 h 1341"/>
                <a:gd name="T72" fmla="*/ 0 w 412"/>
                <a:gd name="T73" fmla="*/ 0 h 1341"/>
                <a:gd name="T74" fmla="*/ 0 w 412"/>
                <a:gd name="T75" fmla="*/ 0 h 1341"/>
                <a:gd name="T76" fmla="*/ 0 w 412"/>
                <a:gd name="T77" fmla="*/ 0 h 1341"/>
                <a:gd name="T78" fmla="*/ 0 w 412"/>
                <a:gd name="T79" fmla="*/ 0 h 134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12" h="1341">
                  <a:moveTo>
                    <a:pt x="340" y="4"/>
                  </a:moveTo>
                  <a:lnTo>
                    <a:pt x="340" y="0"/>
                  </a:lnTo>
                  <a:lnTo>
                    <a:pt x="333" y="73"/>
                  </a:lnTo>
                  <a:lnTo>
                    <a:pt x="324" y="146"/>
                  </a:lnTo>
                  <a:lnTo>
                    <a:pt x="314" y="221"/>
                  </a:lnTo>
                  <a:lnTo>
                    <a:pt x="302" y="297"/>
                  </a:lnTo>
                  <a:lnTo>
                    <a:pt x="287" y="375"/>
                  </a:lnTo>
                  <a:lnTo>
                    <a:pt x="271" y="453"/>
                  </a:lnTo>
                  <a:lnTo>
                    <a:pt x="253" y="533"/>
                  </a:lnTo>
                  <a:lnTo>
                    <a:pt x="233" y="614"/>
                  </a:lnTo>
                  <a:lnTo>
                    <a:pt x="211" y="697"/>
                  </a:lnTo>
                  <a:lnTo>
                    <a:pt x="188" y="781"/>
                  </a:lnTo>
                  <a:lnTo>
                    <a:pt x="161" y="867"/>
                  </a:lnTo>
                  <a:lnTo>
                    <a:pt x="133" y="953"/>
                  </a:lnTo>
                  <a:lnTo>
                    <a:pt x="103" y="1042"/>
                  </a:lnTo>
                  <a:lnTo>
                    <a:pt x="71" y="1131"/>
                  </a:lnTo>
                  <a:lnTo>
                    <a:pt x="36" y="1223"/>
                  </a:lnTo>
                  <a:lnTo>
                    <a:pt x="0" y="1314"/>
                  </a:lnTo>
                  <a:lnTo>
                    <a:pt x="67" y="1341"/>
                  </a:lnTo>
                  <a:lnTo>
                    <a:pt x="104" y="1248"/>
                  </a:lnTo>
                  <a:lnTo>
                    <a:pt x="138" y="1156"/>
                  </a:lnTo>
                  <a:lnTo>
                    <a:pt x="172" y="1065"/>
                  </a:lnTo>
                  <a:lnTo>
                    <a:pt x="202" y="976"/>
                  </a:lnTo>
                  <a:lnTo>
                    <a:pt x="230" y="888"/>
                  </a:lnTo>
                  <a:lnTo>
                    <a:pt x="256" y="801"/>
                  </a:lnTo>
                  <a:lnTo>
                    <a:pt x="281" y="716"/>
                  </a:lnTo>
                  <a:lnTo>
                    <a:pt x="303" y="632"/>
                  </a:lnTo>
                  <a:lnTo>
                    <a:pt x="323" y="549"/>
                  </a:lnTo>
                  <a:lnTo>
                    <a:pt x="341" y="468"/>
                  </a:lnTo>
                  <a:lnTo>
                    <a:pt x="357" y="388"/>
                  </a:lnTo>
                  <a:lnTo>
                    <a:pt x="373" y="309"/>
                  </a:lnTo>
                  <a:lnTo>
                    <a:pt x="385" y="232"/>
                  </a:lnTo>
                  <a:lnTo>
                    <a:pt x="396" y="155"/>
                  </a:lnTo>
                  <a:lnTo>
                    <a:pt x="405" y="80"/>
                  </a:lnTo>
                  <a:lnTo>
                    <a:pt x="412" y="7"/>
                  </a:lnTo>
                  <a:lnTo>
                    <a:pt x="412" y="4"/>
                  </a:lnTo>
                  <a:lnTo>
                    <a:pt x="412" y="7"/>
                  </a:lnTo>
                  <a:lnTo>
                    <a:pt x="412" y="6"/>
                  </a:lnTo>
                  <a:lnTo>
                    <a:pt x="412" y="4"/>
                  </a:lnTo>
                  <a:lnTo>
                    <a:pt x="340" y="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0" name="Freeform 45"/>
            <p:cNvSpPr>
              <a:spLocks/>
            </p:cNvSpPr>
            <p:nvPr/>
          </p:nvSpPr>
          <p:spPr bwMode="auto">
            <a:xfrm>
              <a:off x="4385" y="1392"/>
              <a:ext cx="25" cy="55"/>
            </a:xfrm>
            <a:custGeom>
              <a:avLst/>
              <a:gdLst>
                <a:gd name="T0" fmla="*/ 0 w 998"/>
                <a:gd name="T1" fmla="*/ 0 h 2257"/>
                <a:gd name="T2" fmla="*/ 0 w 998"/>
                <a:gd name="T3" fmla="*/ 0 h 2257"/>
                <a:gd name="T4" fmla="*/ 0 w 998"/>
                <a:gd name="T5" fmla="*/ 0 h 2257"/>
                <a:gd name="T6" fmla="*/ 0 w 998"/>
                <a:gd name="T7" fmla="*/ 0 h 2257"/>
                <a:gd name="T8" fmla="*/ 0 w 998"/>
                <a:gd name="T9" fmla="*/ 0 h 2257"/>
                <a:gd name="T10" fmla="*/ 0 w 998"/>
                <a:gd name="T11" fmla="*/ 0 h 2257"/>
                <a:gd name="T12" fmla="*/ 0 w 998"/>
                <a:gd name="T13" fmla="*/ 0 h 2257"/>
                <a:gd name="T14" fmla="*/ 0 w 998"/>
                <a:gd name="T15" fmla="*/ 1 h 2257"/>
                <a:gd name="T16" fmla="*/ 0 w 998"/>
                <a:gd name="T17" fmla="*/ 1 h 2257"/>
                <a:gd name="T18" fmla="*/ 0 w 998"/>
                <a:gd name="T19" fmla="*/ 1 h 2257"/>
                <a:gd name="T20" fmla="*/ 0 w 998"/>
                <a:gd name="T21" fmla="*/ 1 h 2257"/>
                <a:gd name="T22" fmla="*/ 1 w 998"/>
                <a:gd name="T23" fmla="*/ 1 h 2257"/>
                <a:gd name="T24" fmla="*/ 1 w 998"/>
                <a:gd name="T25" fmla="*/ 1 h 2257"/>
                <a:gd name="T26" fmla="*/ 1 w 998"/>
                <a:gd name="T27" fmla="*/ 1 h 2257"/>
                <a:gd name="T28" fmla="*/ 1 w 998"/>
                <a:gd name="T29" fmla="*/ 1 h 2257"/>
                <a:gd name="T30" fmla="*/ 1 w 998"/>
                <a:gd name="T31" fmla="*/ 1 h 2257"/>
                <a:gd name="T32" fmla="*/ 1 w 998"/>
                <a:gd name="T33" fmla="*/ 1 h 2257"/>
                <a:gd name="T34" fmla="*/ 1 w 998"/>
                <a:gd name="T35" fmla="*/ 1 h 2257"/>
                <a:gd name="T36" fmla="*/ 1 w 998"/>
                <a:gd name="T37" fmla="*/ 1 h 2257"/>
                <a:gd name="T38" fmla="*/ 1 w 998"/>
                <a:gd name="T39" fmla="*/ 1 h 2257"/>
                <a:gd name="T40" fmla="*/ 1 w 998"/>
                <a:gd name="T41" fmla="*/ 1 h 2257"/>
                <a:gd name="T42" fmla="*/ 1 w 998"/>
                <a:gd name="T43" fmla="*/ 1 h 2257"/>
                <a:gd name="T44" fmla="*/ 1 w 998"/>
                <a:gd name="T45" fmla="*/ 1 h 2257"/>
                <a:gd name="T46" fmla="*/ 1 w 998"/>
                <a:gd name="T47" fmla="*/ 1 h 2257"/>
                <a:gd name="T48" fmla="*/ 1 w 998"/>
                <a:gd name="T49" fmla="*/ 1 h 2257"/>
                <a:gd name="T50" fmla="*/ 1 w 998"/>
                <a:gd name="T51" fmla="*/ 1 h 2257"/>
                <a:gd name="T52" fmla="*/ 1 w 998"/>
                <a:gd name="T53" fmla="*/ 1 h 2257"/>
                <a:gd name="T54" fmla="*/ 1 w 998"/>
                <a:gd name="T55" fmla="*/ 1 h 2257"/>
                <a:gd name="T56" fmla="*/ 1 w 998"/>
                <a:gd name="T57" fmla="*/ 1 h 2257"/>
                <a:gd name="T58" fmla="*/ 1 w 998"/>
                <a:gd name="T59" fmla="*/ 1 h 2257"/>
                <a:gd name="T60" fmla="*/ 1 w 998"/>
                <a:gd name="T61" fmla="*/ 1 h 2257"/>
                <a:gd name="T62" fmla="*/ 1 w 998"/>
                <a:gd name="T63" fmla="*/ 1 h 2257"/>
                <a:gd name="T64" fmla="*/ 1 w 998"/>
                <a:gd name="T65" fmla="*/ 1 h 2257"/>
                <a:gd name="T66" fmla="*/ 1 w 998"/>
                <a:gd name="T67" fmla="*/ 1 h 2257"/>
                <a:gd name="T68" fmla="*/ 0 w 998"/>
                <a:gd name="T69" fmla="*/ 1 h 2257"/>
                <a:gd name="T70" fmla="*/ 0 w 998"/>
                <a:gd name="T71" fmla="*/ 1 h 2257"/>
                <a:gd name="T72" fmla="*/ 0 w 998"/>
                <a:gd name="T73" fmla="*/ 0 h 2257"/>
                <a:gd name="T74" fmla="*/ 0 w 998"/>
                <a:gd name="T75" fmla="*/ 0 h 2257"/>
                <a:gd name="T76" fmla="*/ 0 w 998"/>
                <a:gd name="T77" fmla="*/ 0 h 2257"/>
                <a:gd name="T78" fmla="*/ 0 w 998"/>
                <a:gd name="T79" fmla="*/ 0 h 2257"/>
                <a:gd name="T80" fmla="*/ 0 w 998"/>
                <a:gd name="T81" fmla="*/ 0 h 2257"/>
                <a:gd name="T82" fmla="*/ 0 w 998"/>
                <a:gd name="T83" fmla="*/ 0 h 2257"/>
                <a:gd name="T84" fmla="*/ 0 w 998"/>
                <a:gd name="T85" fmla="*/ 0 h 2257"/>
                <a:gd name="T86" fmla="*/ 0 w 998"/>
                <a:gd name="T87" fmla="*/ 0 h 2257"/>
                <a:gd name="T88" fmla="*/ 0 w 998"/>
                <a:gd name="T89" fmla="*/ 0 h 2257"/>
                <a:gd name="T90" fmla="*/ 0 w 998"/>
                <a:gd name="T91" fmla="*/ 0 h 225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998" h="2257">
                  <a:moveTo>
                    <a:pt x="75" y="101"/>
                  </a:moveTo>
                  <a:lnTo>
                    <a:pt x="11" y="125"/>
                  </a:lnTo>
                  <a:lnTo>
                    <a:pt x="50" y="173"/>
                  </a:lnTo>
                  <a:lnTo>
                    <a:pt x="90" y="224"/>
                  </a:lnTo>
                  <a:lnTo>
                    <a:pt x="129" y="275"/>
                  </a:lnTo>
                  <a:lnTo>
                    <a:pt x="170" y="327"/>
                  </a:lnTo>
                  <a:lnTo>
                    <a:pt x="210" y="382"/>
                  </a:lnTo>
                  <a:lnTo>
                    <a:pt x="250" y="437"/>
                  </a:lnTo>
                  <a:lnTo>
                    <a:pt x="290" y="493"/>
                  </a:lnTo>
                  <a:lnTo>
                    <a:pt x="329" y="552"/>
                  </a:lnTo>
                  <a:lnTo>
                    <a:pt x="368" y="611"/>
                  </a:lnTo>
                  <a:lnTo>
                    <a:pt x="406" y="671"/>
                  </a:lnTo>
                  <a:lnTo>
                    <a:pt x="444" y="733"/>
                  </a:lnTo>
                  <a:lnTo>
                    <a:pt x="482" y="796"/>
                  </a:lnTo>
                  <a:lnTo>
                    <a:pt x="518" y="859"/>
                  </a:lnTo>
                  <a:lnTo>
                    <a:pt x="554" y="925"/>
                  </a:lnTo>
                  <a:lnTo>
                    <a:pt x="588" y="991"/>
                  </a:lnTo>
                  <a:lnTo>
                    <a:pt x="622" y="1057"/>
                  </a:lnTo>
                  <a:lnTo>
                    <a:pt x="655" y="1126"/>
                  </a:lnTo>
                  <a:lnTo>
                    <a:pt x="685" y="1195"/>
                  </a:lnTo>
                  <a:lnTo>
                    <a:pt x="714" y="1266"/>
                  </a:lnTo>
                  <a:lnTo>
                    <a:pt x="742" y="1336"/>
                  </a:lnTo>
                  <a:lnTo>
                    <a:pt x="769" y="1409"/>
                  </a:lnTo>
                  <a:lnTo>
                    <a:pt x="794" y="1482"/>
                  </a:lnTo>
                  <a:lnTo>
                    <a:pt x="806" y="1518"/>
                  </a:lnTo>
                  <a:lnTo>
                    <a:pt x="817" y="1555"/>
                  </a:lnTo>
                  <a:lnTo>
                    <a:pt x="827" y="1593"/>
                  </a:lnTo>
                  <a:lnTo>
                    <a:pt x="838" y="1630"/>
                  </a:lnTo>
                  <a:lnTo>
                    <a:pt x="847" y="1668"/>
                  </a:lnTo>
                  <a:lnTo>
                    <a:pt x="857" y="1706"/>
                  </a:lnTo>
                  <a:lnTo>
                    <a:pt x="866" y="1745"/>
                  </a:lnTo>
                  <a:lnTo>
                    <a:pt x="874" y="1783"/>
                  </a:lnTo>
                  <a:lnTo>
                    <a:pt x="882" y="1821"/>
                  </a:lnTo>
                  <a:lnTo>
                    <a:pt x="889" y="1860"/>
                  </a:lnTo>
                  <a:lnTo>
                    <a:pt x="895" y="1898"/>
                  </a:lnTo>
                  <a:lnTo>
                    <a:pt x="901" y="1938"/>
                  </a:lnTo>
                  <a:lnTo>
                    <a:pt x="907" y="1977"/>
                  </a:lnTo>
                  <a:lnTo>
                    <a:pt x="911" y="2016"/>
                  </a:lnTo>
                  <a:lnTo>
                    <a:pt x="915" y="2056"/>
                  </a:lnTo>
                  <a:lnTo>
                    <a:pt x="919" y="2096"/>
                  </a:lnTo>
                  <a:lnTo>
                    <a:pt x="922" y="2136"/>
                  </a:lnTo>
                  <a:lnTo>
                    <a:pt x="924" y="2176"/>
                  </a:lnTo>
                  <a:lnTo>
                    <a:pt x="925" y="2216"/>
                  </a:lnTo>
                  <a:lnTo>
                    <a:pt x="926" y="2257"/>
                  </a:lnTo>
                  <a:lnTo>
                    <a:pt x="998" y="2257"/>
                  </a:lnTo>
                  <a:lnTo>
                    <a:pt x="997" y="2214"/>
                  </a:lnTo>
                  <a:lnTo>
                    <a:pt x="996" y="2173"/>
                  </a:lnTo>
                  <a:lnTo>
                    <a:pt x="994" y="2132"/>
                  </a:lnTo>
                  <a:lnTo>
                    <a:pt x="991" y="2091"/>
                  </a:lnTo>
                  <a:lnTo>
                    <a:pt x="987" y="2049"/>
                  </a:lnTo>
                  <a:lnTo>
                    <a:pt x="983" y="2009"/>
                  </a:lnTo>
                  <a:lnTo>
                    <a:pt x="978" y="1968"/>
                  </a:lnTo>
                  <a:lnTo>
                    <a:pt x="973" y="1928"/>
                  </a:lnTo>
                  <a:lnTo>
                    <a:pt x="967" y="1887"/>
                  </a:lnTo>
                  <a:lnTo>
                    <a:pt x="960" y="1847"/>
                  </a:lnTo>
                  <a:lnTo>
                    <a:pt x="953" y="1808"/>
                  </a:lnTo>
                  <a:lnTo>
                    <a:pt x="944" y="1768"/>
                  </a:lnTo>
                  <a:lnTo>
                    <a:pt x="936" y="1728"/>
                  </a:lnTo>
                  <a:lnTo>
                    <a:pt x="927" y="1689"/>
                  </a:lnTo>
                  <a:lnTo>
                    <a:pt x="917" y="1651"/>
                  </a:lnTo>
                  <a:lnTo>
                    <a:pt x="908" y="1612"/>
                  </a:lnTo>
                  <a:lnTo>
                    <a:pt x="897" y="1574"/>
                  </a:lnTo>
                  <a:lnTo>
                    <a:pt x="886" y="1535"/>
                  </a:lnTo>
                  <a:lnTo>
                    <a:pt x="875" y="1497"/>
                  </a:lnTo>
                  <a:lnTo>
                    <a:pt x="863" y="1460"/>
                  </a:lnTo>
                  <a:lnTo>
                    <a:pt x="837" y="1385"/>
                  </a:lnTo>
                  <a:lnTo>
                    <a:pt x="810" y="1311"/>
                  </a:lnTo>
                  <a:lnTo>
                    <a:pt x="782" y="1239"/>
                  </a:lnTo>
                  <a:lnTo>
                    <a:pt x="752" y="1167"/>
                  </a:lnTo>
                  <a:lnTo>
                    <a:pt x="719" y="1096"/>
                  </a:lnTo>
                  <a:lnTo>
                    <a:pt x="687" y="1026"/>
                  </a:lnTo>
                  <a:lnTo>
                    <a:pt x="653" y="958"/>
                  </a:lnTo>
                  <a:lnTo>
                    <a:pt x="617" y="891"/>
                  </a:lnTo>
                  <a:lnTo>
                    <a:pt x="581" y="825"/>
                  </a:lnTo>
                  <a:lnTo>
                    <a:pt x="544" y="760"/>
                  </a:lnTo>
                  <a:lnTo>
                    <a:pt x="506" y="695"/>
                  </a:lnTo>
                  <a:lnTo>
                    <a:pt x="468" y="633"/>
                  </a:lnTo>
                  <a:lnTo>
                    <a:pt x="428" y="572"/>
                  </a:lnTo>
                  <a:lnTo>
                    <a:pt x="389" y="511"/>
                  </a:lnTo>
                  <a:lnTo>
                    <a:pt x="349" y="453"/>
                  </a:lnTo>
                  <a:lnTo>
                    <a:pt x="308" y="396"/>
                  </a:lnTo>
                  <a:lnTo>
                    <a:pt x="268" y="339"/>
                  </a:lnTo>
                  <a:lnTo>
                    <a:pt x="227" y="285"/>
                  </a:lnTo>
                  <a:lnTo>
                    <a:pt x="187" y="232"/>
                  </a:lnTo>
                  <a:lnTo>
                    <a:pt x="147" y="179"/>
                  </a:lnTo>
                  <a:lnTo>
                    <a:pt x="106" y="129"/>
                  </a:lnTo>
                  <a:lnTo>
                    <a:pt x="67" y="80"/>
                  </a:lnTo>
                  <a:lnTo>
                    <a:pt x="3" y="103"/>
                  </a:lnTo>
                  <a:lnTo>
                    <a:pt x="67" y="80"/>
                  </a:lnTo>
                  <a:lnTo>
                    <a:pt x="0" y="0"/>
                  </a:lnTo>
                  <a:lnTo>
                    <a:pt x="3" y="103"/>
                  </a:lnTo>
                  <a:lnTo>
                    <a:pt x="75" y="10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1" name="Freeform 46"/>
            <p:cNvSpPr>
              <a:spLocks/>
            </p:cNvSpPr>
            <p:nvPr/>
          </p:nvSpPr>
          <p:spPr bwMode="auto">
            <a:xfrm>
              <a:off x="4386" y="1394"/>
              <a:ext cx="3" cy="23"/>
            </a:xfrm>
            <a:custGeom>
              <a:avLst/>
              <a:gdLst>
                <a:gd name="T0" fmla="*/ 0 w 144"/>
                <a:gd name="T1" fmla="*/ 1 h 944"/>
                <a:gd name="T2" fmla="*/ 0 w 144"/>
                <a:gd name="T3" fmla="*/ 1 h 944"/>
                <a:gd name="T4" fmla="*/ 0 w 144"/>
                <a:gd name="T5" fmla="*/ 1 h 944"/>
                <a:gd name="T6" fmla="*/ 0 w 144"/>
                <a:gd name="T7" fmla="*/ 1 h 944"/>
                <a:gd name="T8" fmla="*/ 0 w 144"/>
                <a:gd name="T9" fmla="*/ 1 h 944"/>
                <a:gd name="T10" fmla="*/ 0 w 144"/>
                <a:gd name="T11" fmla="*/ 0 h 944"/>
                <a:gd name="T12" fmla="*/ 0 w 144"/>
                <a:gd name="T13" fmla="*/ 0 h 944"/>
                <a:gd name="T14" fmla="*/ 0 w 144"/>
                <a:gd name="T15" fmla="*/ 0 h 944"/>
                <a:gd name="T16" fmla="*/ 0 w 144"/>
                <a:gd name="T17" fmla="*/ 0 h 944"/>
                <a:gd name="T18" fmla="*/ 0 w 144"/>
                <a:gd name="T19" fmla="*/ 0 h 944"/>
                <a:gd name="T20" fmla="*/ 0 w 144"/>
                <a:gd name="T21" fmla="*/ 0 h 944"/>
                <a:gd name="T22" fmla="*/ 0 w 144"/>
                <a:gd name="T23" fmla="*/ 0 h 944"/>
                <a:gd name="T24" fmla="*/ 0 w 144"/>
                <a:gd name="T25" fmla="*/ 0 h 944"/>
                <a:gd name="T26" fmla="*/ 0 w 144"/>
                <a:gd name="T27" fmla="*/ 0 h 944"/>
                <a:gd name="T28" fmla="*/ 0 w 144"/>
                <a:gd name="T29" fmla="*/ 0 h 944"/>
                <a:gd name="T30" fmla="*/ 0 w 144"/>
                <a:gd name="T31" fmla="*/ 0 h 944"/>
                <a:gd name="T32" fmla="*/ 0 w 144"/>
                <a:gd name="T33" fmla="*/ 0 h 944"/>
                <a:gd name="T34" fmla="*/ 0 w 144"/>
                <a:gd name="T35" fmla="*/ 0 h 944"/>
                <a:gd name="T36" fmla="*/ 0 w 144"/>
                <a:gd name="T37" fmla="*/ 0 h 944"/>
                <a:gd name="T38" fmla="*/ 0 w 144"/>
                <a:gd name="T39" fmla="*/ 0 h 944"/>
                <a:gd name="T40" fmla="*/ 0 w 144"/>
                <a:gd name="T41" fmla="*/ 0 h 944"/>
                <a:gd name="T42" fmla="*/ 0 w 144"/>
                <a:gd name="T43" fmla="*/ 0 h 944"/>
                <a:gd name="T44" fmla="*/ 0 w 144"/>
                <a:gd name="T45" fmla="*/ 0 h 944"/>
                <a:gd name="T46" fmla="*/ 0 w 144"/>
                <a:gd name="T47" fmla="*/ 0 h 944"/>
                <a:gd name="T48" fmla="*/ 0 w 144"/>
                <a:gd name="T49" fmla="*/ 0 h 944"/>
                <a:gd name="T50" fmla="*/ 0 w 144"/>
                <a:gd name="T51" fmla="*/ 0 h 944"/>
                <a:gd name="T52" fmla="*/ 0 w 144"/>
                <a:gd name="T53" fmla="*/ 0 h 944"/>
                <a:gd name="T54" fmla="*/ 0 w 144"/>
                <a:gd name="T55" fmla="*/ 0 h 944"/>
                <a:gd name="T56" fmla="*/ 0 w 144"/>
                <a:gd name="T57" fmla="*/ 0 h 944"/>
                <a:gd name="T58" fmla="*/ 0 w 144"/>
                <a:gd name="T59" fmla="*/ 0 h 944"/>
                <a:gd name="T60" fmla="*/ 0 w 144"/>
                <a:gd name="T61" fmla="*/ 0 h 944"/>
                <a:gd name="T62" fmla="*/ 0 w 144"/>
                <a:gd name="T63" fmla="*/ 1 h 944"/>
                <a:gd name="T64" fmla="*/ 0 w 144"/>
                <a:gd name="T65" fmla="*/ 1 h 944"/>
                <a:gd name="T66" fmla="*/ 0 w 144"/>
                <a:gd name="T67" fmla="*/ 1 h 944"/>
                <a:gd name="T68" fmla="*/ 0 w 144"/>
                <a:gd name="T69" fmla="*/ 1 h 944"/>
                <a:gd name="T70" fmla="*/ 0 w 144"/>
                <a:gd name="T71" fmla="*/ 1 h 944"/>
                <a:gd name="T72" fmla="*/ 0 w 144"/>
                <a:gd name="T73" fmla="*/ 1 h 944"/>
                <a:gd name="T74" fmla="*/ 0 w 144"/>
                <a:gd name="T75" fmla="*/ 1 h 944"/>
                <a:gd name="T76" fmla="*/ 0 w 144"/>
                <a:gd name="T77" fmla="*/ 1 h 944"/>
                <a:gd name="T78" fmla="*/ 0 w 144"/>
                <a:gd name="T79" fmla="*/ 1 h 94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44" h="944">
                  <a:moveTo>
                    <a:pt x="139" y="941"/>
                  </a:moveTo>
                  <a:lnTo>
                    <a:pt x="139" y="944"/>
                  </a:lnTo>
                  <a:lnTo>
                    <a:pt x="140" y="916"/>
                  </a:lnTo>
                  <a:lnTo>
                    <a:pt x="143" y="888"/>
                  </a:lnTo>
                  <a:lnTo>
                    <a:pt x="143" y="859"/>
                  </a:lnTo>
                  <a:lnTo>
                    <a:pt x="144" y="830"/>
                  </a:lnTo>
                  <a:lnTo>
                    <a:pt x="143" y="771"/>
                  </a:lnTo>
                  <a:lnTo>
                    <a:pt x="139" y="712"/>
                  </a:lnTo>
                  <a:lnTo>
                    <a:pt x="135" y="653"/>
                  </a:lnTo>
                  <a:lnTo>
                    <a:pt x="130" y="592"/>
                  </a:lnTo>
                  <a:lnTo>
                    <a:pt x="124" y="532"/>
                  </a:lnTo>
                  <a:lnTo>
                    <a:pt x="117" y="472"/>
                  </a:lnTo>
                  <a:lnTo>
                    <a:pt x="103" y="351"/>
                  </a:lnTo>
                  <a:lnTo>
                    <a:pt x="89" y="231"/>
                  </a:lnTo>
                  <a:lnTo>
                    <a:pt x="83" y="173"/>
                  </a:lnTo>
                  <a:lnTo>
                    <a:pt x="78" y="115"/>
                  </a:lnTo>
                  <a:lnTo>
                    <a:pt x="74" y="56"/>
                  </a:lnTo>
                  <a:lnTo>
                    <a:pt x="72" y="0"/>
                  </a:lnTo>
                  <a:lnTo>
                    <a:pt x="0" y="2"/>
                  </a:lnTo>
                  <a:lnTo>
                    <a:pt x="2" y="60"/>
                  </a:lnTo>
                  <a:lnTo>
                    <a:pt x="6" y="120"/>
                  </a:lnTo>
                  <a:lnTo>
                    <a:pt x="11" y="179"/>
                  </a:lnTo>
                  <a:lnTo>
                    <a:pt x="17" y="239"/>
                  </a:lnTo>
                  <a:lnTo>
                    <a:pt x="31" y="360"/>
                  </a:lnTo>
                  <a:lnTo>
                    <a:pt x="46" y="480"/>
                  </a:lnTo>
                  <a:lnTo>
                    <a:pt x="53" y="540"/>
                  </a:lnTo>
                  <a:lnTo>
                    <a:pt x="59" y="599"/>
                  </a:lnTo>
                  <a:lnTo>
                    <a:pt x="64" y="658"/>
                  </a:lnTo>
                  <a:lnTo>
                    <a:pt x="68" y="716"/>
                  </a:lnTo>
                  <a:lnTo>
                    <a:pt x="70" y="773"/>
                  </a:lnTo>
                  <a:lnTo>
                    <a:pt x="71" y="831"/>
                  </a:lnTo>
                  <a:lnTo>
                    <a:pt x="71" y="858"/>
                  </a:lnTo>
                  <a:lnTo>
                    <a:pt x="71" y="885"/>
                  </a:lnTo>
                  <a:lnTo>
                    <a:pt x="69" y="912"/>
                  </a:lnTo>
                  <a:lnTo>
                    <a:pt x="68" y="939"/>
                  </a:lnTo>
                  <a:lnTo>
                    <a:pt x="68" y="942"/>
                  </a:lnTo>
                  <a:lnTo>
                    <a:pt x="68" y="939"/>
                  </a:lnTo>
                  <a:lnTo>
                    <a:pt x="67" y="941"/>
                  </a:lnTo>
                  <a:lnTo>
                    <a:pt x="68" y="942"/>
                  </a:lnTo>
                  <a:lnTo>
                    <a:pt x="139" y="94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2" name="Freeform 47"/>
            <p:cNvSpPr>
              <a:spLocks/>
            </p:cNvSpPr>
            <p:nvPr/>
          </p:nvSpPr>
          <p:spPr bwMode="auto">
            <a:xfrm>
              <a:off x="4363" y="1417"/>
              <a:ext cx="26" cy="50"/>
            </a:xfrm>
            <a:custGeom>
              <a:avLst/>
              <a:gdLst>
                <a:gd name="T0" fmla="*/ 0 w 1052"/>
                <a:gd name="T1" fmla="*/ 1 h 2050"/>
                <a:gd name="T2" fmla="*/ 0 w 1052"/>
                <a:gd name="T3" fmla="*/ 1 h 2050"/>
                <a:gd name="T4" fmla="*/ 0 w 1052"/>
                <a:gd name="T5" fmla="*/ 1 h 2050"/>
                <a:gd name="T6" fmla="*/ 0 w 1052"/>
                <a:gd name="T7" fmla="*/ 1 h 2050"/>
                <a:gd name="T8" fmla="*/ 0 w 1052"/>
                <a:gd name="T9" fmla="*/ 1 h 2050"/>
                <a:gd name="T10" fmla="*/ 0 w 1052"/>
                <a:gd name="T11" fmla="*/ 1 h 2050"/>
                <a:gd name="T12" fmla="*/ 0 w 1052"/>
                <a:gd name="T13" fmla="*/ 1 h 2050"/>
                <a:gd name="T14" fmla="*/ 0 w 1052"/>
                <a:gd name="T15" fmla="*/ 1 h 2050"/>
                <a:gd name="T16" fmla="*/ 0 w 1052"/>
                <a:gd name="T17" fmla="*/ 1 h 2050"/>
                <a:gd name="T18" fmla="*/ 0 w 1052"/>
                <a:gd name="T19" fmla="*/ 1 h 2050"/>
                <a:gd name="T20" fmla="*/ 0 w 1052"/>
                <a:gd name="T21" fmla="*/ 1 h 2050"/>
                <a:gd name="T22" fmla="*/ 0 w 1052"/>
                <a:gd name="T23" fmla="*/ 1 h 2050"/>
                <a:gd name="T24" fmla="*/ 1 w 1052"/>
                <a:gd name="T25" fmla="*/ 1 h 2050"/>
                <a:gd name="T26" fmla="*/ 1 w 1052"/>
                <a:gd name="T27" fmla="*/ 1 h 2050"/>
                <a:gd name="T28" fmla="*/ 1 w 1052"/>
                <a:gd name="T29" fmla="*/ 0 h 2050"/>
                <a:gd name="T30" fmla="*/ 1 w 1052"/>
                <a:gd name="T31" fmla="*/ 0 h 2050"/>
                <a:gd name="T32" fmla="*/ 1 w 1052"/>
                <a:gd name="T33" fmla="*/ 0 h 2050"/>
                <a:gd name="T34" fmla="*/ 1 w 1052"/>
                <a:gd name="T35" fmla="*/ 0 h 2050"/>
                <a:gd name="T36" fmla="*/ 1 w 1052"/>
                <a:gd name="T37" fmla="*/ 0 h 2050"/>
                <a:gd name="T38" fmla="*/ 1 w 1052"/>
                <a:gd name="T39" fmla="*/ 0 h 2050"/>
                <a:gd name="T40" fmla="*/ 1 w 1052"/>
                <a:gd name="T41" fmla="*/ 0 h 2050"/>
                <a:gd name="T42" fmla="*/ 1 w 1052"/>
                <a:gd name="T43" fmla="*/ 0 h 2050"/>
                <a:gd name="T44" fmla="*/ 1 w 1052"/>
                <a:gd name="T45" fmla="*/ 0 h 2050"/>
                <a:gd name="T46" fmla="*/ 1 w 1052"/>
                <a:gd name="T47" fmla="*/ 0 h 2050"/>
                <a:gd name="T48" fmla="*/ 1 w 1052"/>
                <a:gd name="T49" fmla="*/ 0 h 2050"/>
                <a:gd name="T50" fmla="*/ 1 w 1052"/>
                <a:gd name="T51" fmla="*/ 0 h 2050"/>
                <a:gd name="T52" fmla="*/ 1 w 1052"/>
                <a:gd name="T53" fmla="*/ 0 h 2050"/>
                <a:gd name="T54" fmla="*/ 1 w 1052"/>
                <a:gd name="T55" fmla="*/ 0 h 2050"/>
                <a:gd name="T56" fmla="*/ 1 w 1052"/>
                <a:gd name="T57" fmla="*/ 0 h 2050"/>
                <a:gd name="T58" fmla="*/ 1 w 1052"/>
                <a:gd name="T59" fmla="*/ 1 h 2050"/>
                <a:gd name="T60" fmla="*/ 0 w 1052"/>
                <a:gd name="T61" fmla="*/ 1 h 2050"/>
                <a:gd name="T62" fmla="*/ 0 w 1052"/>
                <a:gd name="T63" fmla="*/ 1 h 2050"/>
                <a:gd name="T64" fmla="*/ 0 w 1052"/>
                <a:gd name="T65" fmla="*/ 1 h 2050"/>
                <a:gd name="T66" fmla="*/ 0 w 1052"/>
                <a:gd name="T67" fmla="*/ 1 h 2050"/>
                <a:gd name="T68" fmla="*/ 0 w 1052"/>
                <a:gd name="T69" fmla="*/ 1 h 2050"/>
                <a:gd name="T70" fmla="*/ 0 w 1052"/>
                <a:gd name="T71" fmla="*/ 1 h 2050"/>
                <a:gd name="T72" fmla="*/ 0 w 1052"/>
                <a:gd name="T73" fmla="*/ 1 h 2050"/>
                <a:gd name="T74" fmla="*/ 0 w 1052"/>
                <a:gd name="T75" fmla="*/ 1 h 2050"/>
                <a:gd name="T76" fmla="*/ 0 w 1052"/>
                <a:gd name="T77" fmla="*/ 1 h 2050"/>
                <a:gd name="T78" fmla="*/ 0 w 1052"/>
                <a:gd name="T79" fmla="*/ 1 h 2050"/>
                <a:gd name="T80" fmla="*/ 0 w 1052"/>
                <a:gd name="T81" fmla="*/ 1 h 2050"/>
                <a:gd name="T82" fmla="*/ 0 w 1052"/>
                <a:gd name="T83" fmla="*/ 1 h 2050"/>
                <a:gd name="T84" fmla="*/ 0 w 1052"/>
                <a:gd name="T85" fmla="*/ 1 h 2050"/>
                <a:gd name="T86" fmla="*/ 0 w 1052"/>
                <a:gd name="T87" fmla="*/ 1 h 2050"/>
                <a:gd name="T88" fmla="*/ 0 w 1052"/>
                <a:gd name="T89" fmla="*/ 1 h 20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2" h="2050">
                  <a:moveTo>
                    <a:pt x="41" y="2050"/>
                  </a:moveTo>
                  <a:lnTo>
                    <a:pt x="40" y="2050"/>
                  </a:lnTo>
                  <a:lnTo>
                    <a:pt x="69" y="2032"/>
                  </a:lnTo>
                  <a:lnTo>
                    <a:pt x="97" y="2013"/>
                  </a:lnTo>
                  <a:lnTo>
                    <a:pt x="125" y="1993"/>
                  </a:lnTo>
                  <a:lnTo>
                    <a:pt x="154" y="1972"/>
                  </a:lnTo>
                  <a:lnTo>
                    <a:pt x="181" y="1951"/>
                  </a:lnTo>
                  <a:lnTo>
                    <a:pt x="208" y="1930"/>
                  </a:lnTo>
                  <a:lnTo>
                    <a:pt x="234" y="1908"/>
                  </a:lnTo>
                  <a:lnTo>
                    <a:pt x="262" y="1884"/>
                  </a:lnTo>
                  <a:lnTo>
                    <a:pt x="288" y="1861"/>
                  </a:lnTo>
                  <a:lnTo>
                    <a:pt x="313" y="1837"/>
                  </a:lnTo>
                  <a:lnTo>
                    <a:pt x="338" y="1813"/>
                  </a:lnTo>
                  <a:lnTo>
                    <a:pt x="364" y="1788"/>
                  </a:lnTo>
                  <a:lnTo>
                    <a:pt x="389" y="1763"/>
                  </a:lnTo>
                  <a:lnTo>
                    <a:pt x="413" y="1737"/>
                  </a:lnTo>
                  <a:lnTo>
                    <a:pt x="437" y="1710"/>
                  </a:lnTo>
                  <a:lnTo>
                    <a:pt x="461" y="1683"/>
                  </a:lnTo>
                  <a:lnTo>
                    <a:pt x="484" y="1656"/>
                  </a:lnTo>
                  <a:lnTo>
                    <a:pt x="507" y="1629"/>
                  </a:lnTo>
                  <a:lnTo>
                    <a:pt x="529" y="1601"/>
                  </a:lnTo>
                  <a:lnTo>
                    <a:pt x="552" y="1572"/>
                  </a:lnTo>
                  <a:lnTo>
                    <a:pt x="574" y="1542"/>
                  </a:lnTo>
                  <a:lnTo>
                    <a:pt x="595" y="1513"/>
                  </a:lnTo>
                  <a:lnTo>
                    <a:pt x="615" y="1483"/>
                  </a:lnTo>
                  <a:lnTo>
                    <a:pt x="636" y="1453"/>
                  </a:lnTo>
                  <a:lnTo>
                    <a:pt x="657" y="1422"/>
                  </a:lnTo>
                  <a:lnTo>
                    <a:pt x="676" y="1391"/>
                  </a:lnTo>
                  <a:lnTo>
                    <a:pt x="695" y="1359"/>
                  </a:lnTo>
                  <a:lnTo>
                    <a:pt x="714" y="1327"/>
                  </a:lnTo>
                  <a:lnTo>
                    <a:pt x="732" y="1295"/>
                  </a:lnTo>
                  <a:lnTo>
                    <a:pt x="749" y="1262"/>
                  </a:lnTo>
                  <a:lnTo>
                    <a:pt x="768" y="1229"/>
                  </a:lnTo>
                  <a:lnTo>
                    <a:pt x="784" y="1195"/>
                  </a:lnTo>
                  <a:lnTo>
                    <a:pt x="801" y="1162"/>
                  </a:lnTo>
                  <a:lnTo>
                    <a:pt x="817" y="1128"/>
                  </a:lnTo>
                  <a:lnTo>
                    <a:pt x="832" y="1094"/>
                  </a:lnTo>
                  <a:lnTo>
                    <a:pt x="847" y="1059"/>
                  </a:lnTo>
                  <a:lnTo>
                    <a:pt x="862" y="1024"/>
                  </a:lnTo>
                  <a:lnTo>
                    <a:pt x="876" y="988"/>
                  </a:lnTo>
                  <a:lnTo>
                    <a:pt x="890" y="953"/>
                  </a:lnTo>
                  <a:lnTo>
                    <a:pt x="903" y="918"/>
                  </a:lnTo>
                  <a:lnTo>
                    <a:pt x="915" y="882"/>
                  </a:lnTo>
                  <a:lnTo>
                    <a:pt x="927" y="845"/>
                  </a:lnTo>
                  <a:lnTo>
                    <a:pt x="939" y="809"/>
                  </a:lnTo>
                  <a:lnTo>
                    <a:pt x="949" y="772"/>
                  </a:lnTo>
                  <a:lnTo>
                    <a:pt x="961" y="735"/>
                  </a:lnTo>
                  <a:lnTo>
                    <a:pt x="971" y="697"/>
                  </a:lnTo>
                  <a:lnTo>
                    <a:pt x="980" y="660"/>
                  </a:lnTo>
                  <a:lnTo>
                    <a:pt x="989" y="622"/>
                  </a:lnTo>
                  <a:lnTo>
                    <a:pt x="997" y="585"/>
                  </a:lnTo>
                  <a:lnTo>
                    <a:pt x="1005" y="547"/>
                  </a:lnTo>
                  <a:lnTo>
                    <a:pt x="1012" y="508"/>
                  </a:lnTo>
                  <a:lnTo>
                    <a:pt x="1019" y="470"/>
                  </a:lnTo>
                  <a:lnTo>
                    <a:pt x="1025" y="432"/>
                  </a:lnTo>
                  <a:lnTo>
                    <a:pt x="1030" y="393"/>
                  </a:lnTo>
                  <a:lnTo>
                    <a:pt x="1035" y="354"/>
                  </a:lnTo>
                  <a:lnTo>
                    <a:pt x="1039" y="315"/>
                  </a:lnTo>
                  <a:lnTo>
                    <a:pt x="1043" y="276"/>
                  </a:lnTo>
                  <a:lnTo>
                    <a:pt x="1046" y="237"/>
                  </a:lnTo>
                  <a:lnTo>
                    <a:pt x="1048" y="198"/>
                  </a:lnTo>
                  <a:lnTo>
                    <a:pt x="1050" y="158"/>
                  </a:lnTo>
                  <a:lnTo>
                    <a:pt x="1052" y="119"/>
                  </a:lnTo>
                  <a:lnTo>
                    <a:pt x="1052" y="80"/>
                  </a:lnTo>
                  <a:lnTo>
                    <a:pt x="1052" y="40"/>
                  </a:lnTo>
                  <a:lnTo>
                    <a:pt x="1052" y="0"/>
                  </a:lnTo>
                  <a:lnTo>
                    <a:pt x="981" y="1"/>
                  </a:lnTo>
                  <a:lnTo>
                    <a:pt x="981" y="41"/>
                  </a:lnTo>
                  <a:lnTo>
                    <a:pt x="981" y="79"/>
                  </a:lnTo>
                  <a:lnTo>
                    <a:pt x="980" y="117"/>
                  </a:lnTo>
                  <a:lnTo>
                    <a:pt x="979" y="155"/>
                  </a:lnTo>
                  <a:lnTo>
                    <a:pt x="977" y="194"/>
                  </a:lnTo>
                  <a:lnTo>
                    <a:pt x="975" y="232"/>
                  </a:lnTo>
                  <a:lnTo>
                    <a:pt x="972" y="270"/>
                  </a:lnTo>
                  <a:lnTo>
                    <a:pt x="968" y="308"/>
                  </a:lnTo>
                  <a:lnTo>
                    <a:pt x="964" y="345"/>
                  </a:lnTo>
                  <a:lnTo>
                    <a:pt x="959" y="384"/>
                  </a:lnTo>
                  <a:lnTo>
                    <a:pt x="954" y="421"/>
                  </a:lnTo>
                  <a:lnTo>
                    <a:pt x="947" y="459"/>
                  </a:lnTo>
                  <a:lnTo>
                    <a:pt x="941" y="496"/>
                  </a:lnTo>
                  <a:lnTo>
                    <a:pt x="934" y="533"/>
                  </a:lnTo>
                  <a:lnTo>
                    <a:pt x="926" y="570"/>
                  </a:lnTo>
                  <a:lnTo>
                    <a:pt x="918" y="607"/>
                  </a:lnTo>
                  <a:lnTo>
                    <a:pt x="910" y="643"/>
                  </a:lnTo>
                  <a:lnTo>
                    <a:pt x="901" y="679"/>
                  </a:lnTo>
                  <a:lnTo>
                    <a:pt x="891" y="716"/>
                  </a:lnTo>
                  <a:lnTo>
                    <a:pt x="881" y="752"/>
                  </a:lnTo>
                  <a:lnTo>
                    <a:pt x="870" y="788"/>
                  </a:lnTo>
                  <a:lnTo>
                    <a:pt x="859" y="823"/>
                  </a:lnTo>
                  <a:lnTo>
                    <a:pt x="847" y="858"/>
                  </a:lnTo>
                  <a:lnTo>
                    <a:pt x="835" y="894"/>
                  </a:lnTo>
                  <a:lnTo>
                    <a:pt x="822" y="928"/>
                  </a:lnTo>
                  <a:lnTo>
                    <a:pt x="809" y="963"/>
                  </a:lnTo>
                  <a:lnTo>
                    <a:pt x="795" y="997"/>
                  </a:lnTo>
                  <a:lnTo>
                    <a:pt x="781" y="1030"/>
                  </a:lnTo>
                  <a:lnTo>
                    <a:pt x="767" y="1065"/>
                  </a:lnTo>
                  <a:lnTo>
                    <a:pt x="752" y="1098"/>
                  </a:lnTo>
                  <a:lnTo>
                    <a:pt x="736" y="1131"/>
                  </a:lnTo>
                  <a:lnTo>
                    <a:pt x="720" y="1164"/>
                  </a:lnTo>
                  <a:lnTo>
                    <a:pt x="703" y="1196"/>
                  </a:lnTo>
                  <a:lnTo>
                    <a:pt x="687" y="1229"/>
                  </a:lnTo>
                  <a:lnTo>
                    <a:pt x="669" y="1260"/>
                  </a:lnTo>
                  <a:lnTo>
                    <a:pt x="652" y="1291"/>
                  </a:lnTo>
                  <a:lnTo>
                    <a:pt x="633" y="1322"/>
                  </a:lnTo>
                  <a:lnTo>
                    <a:pt x="614" y="1353"/>
                  </a:lnTo>
                  <a:lnTo>
                    <a:pt x="596" y="1383"/>
                  </a:lnTo>
                  <a:lnTo>
                    <a:pt x="576" y="1413"/>
                  </a:lnTo>
                  <a:lnTo>
                    <a:pt x="557" y="1443"/>
                  </a:lnTo>
                  <a:lnTo>
                    <a:pt x="536" y="1472"/>
                  </a:lnTo>
                  <a:lnTo>
                    <a:pt x="515" y="1500"/>
                  </a:lnTo>
                  <a:lnTo>
                    <a:pt x="494" y="1528"/>
                  </a:lnTo>
                  <a:lnTo>
                    <a:pt x="473" y="1557"/>
                  </a:lnTo>
                  <a:lnTo>
                    <a:pt x="452" y="1584"/>
                  </a:lnTo>
                  <a:lnTo>
                    <a:pt x="429" y="1611"/>
                  </a:lnTo>
                  <a:lnTo>
                    <a:pt x="406" y="1637"/>
                  </a:lnTo>
                  <a:lnTo>
                    <a:pt x="384" y="1663"/>
                  </a:lnTo>
                  <a:lnTo>
                    <a:pt x="361" y="1688"/>
                  </a:lnTo>
                  <a:lnTo>
                    <a:pt x="336" y="1713"/>
                  </a:lnTo>
                  <a:lnTo>
                    <a:pt x="313" y="1738"/>
                  </a:lnTo>
                  <a:lnTo>
                    <a:pt x="289" y="1762"/>
                  </a:lnTo>
                  <a:lnTo>
                    <a:pt x="264" y="1785"/>
                  </a:lnTo>
                  <a:lnTo>
                    <a:pt x="239" y="1808"/>
                  </a:lnTo>
                  <a:lnTo>
                    <a:pt x="214" y="1831"/>
                  </a:lnTo>
                  <a:lnTo>
                    <a:pt x="188" y="1852"/>
                  </a:lnTo>
                  <a:lnTo>
                    <a:pt x="163" y="1874"/>
                  </a:lnTo>
                  <a:lnTo>
                    <a:pt x="136" y="1894"/>
                  </a:lnTo>
                  <a:lnTo>
                    <a:pt x="110" y="1916"/>
                  </a:lnTo>
                  <a:lnTo>
                    <a:pt x="83" y="1935"/>
                  </a:lnTo>
                  <a:lnTo>
                    <a:pt x="57" y="1954"/>
                  </a:lnTo>
                  <a:lnTo>
                    <a:pt x="29" y="1972"/>
                  </a:lnTo>
                  <a:lnTo>
                    <a:pt x="1" y="1990"/>
                  </a:lnTo>
                  <a:lnTo>
                    <a:pt x="0" y="1991"/>
                  </a:lnTo>
                  <a:lnTo>
                    <a:pt x="1" y="1990"/>
                  </a:lnTo>
                  <a:lnTo>
                    <a:pt x="1" y="1991"/>
                  </a:lnTo>
                  <a:lnTo>
                    <a:pt x="0" y="1991"/>
                  </a:lnTo>
                  <a:lnTo>
                    <a:pt x="41" y="205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3" name="Freeform 48"/>
            <p:cNvSpPr>
              <a:spLocks/>
            </p:cNvSpPr>
            <p:nvPr/>
          </p:nvSpPr>
          <p:spPr bwMode="auto">
            <a:xfrm>
              <a:off x="4359" y="1464"/>
              <a:ext cx="5" cy="5"/>
            </a:xfrm>
            <a:custGeom>
              <a:avLst/>
              <a:gdLst>
                <a:gd name="T0" fmla="*/ 0 w 174"/>
                <a:gd name="T1" fmla="*/ 0 h 184"/>
                <a:gd name="T2" fmla="*/ 0 w 174"/>
                <a:gd name="T3" fmla="*/ 0 h 184"/>
                <a:gd name="T4" fmla="*/ 0 w 174"/>
                <a:gd name="T5" fmla="*/ 0 h 184"/>
                <a:gd name="T6" fmla="*/ 0 w 174"/>
                <a:gd name="T7" fmla="*/ 0 h 184"/>
                <a:gd name="T8" fmla="*/ 0 w 174"/>
                <a:gd name="T9" fmla="*/ 0 h 184"/>
                <a:gd name="T10" fmla="*/ 0 w 174"/>
                <a:gd name="T11" fmla="*/ 0 h 184"/>
                <a:gd name="T12" fmla="*/ 0 w 174"/>
                <a:gd name="T13" fmla="*/ 0 h 184"/>
                <a:gd name="T14" fmla="*/ 0 w 174"/>
                <a:gd name="T15" fmla="*/ 0 h 184"/>
                <a:gd name="T16" fmla="*/ 0 w 174"/>
                <a:gd name="T17" fmla="*/ 0 h 184"/>
                <a:gd name="T18" fmla="*/ 0 w 174"/>
                <a:gd name="T19" fmla="*/ 0 h 184"/>
                <a:gd name="T20" fmla="*/ 0 w 174"/>
                <a:gd name="T21" fmla="*/ 0 h 184"/>
                <a:gd name="T22" fmla="*/ 0 w 174"/>
                <a:gd name="T23" fmla="*/ 0 h 184"/>
                <a:gd name="T24" fmla="*/ 0 w 174"/>
                <a:gd name="T25" fmla="*/ 0 h 184"/>
                <a:gd name="T26" fmla="*/ 0 w 174"/>
                <a:gd name="T27" fmla="*/ 0 h 184"/>
                <a:gd name="T28" fmla="*/ 0 w 174"/>
                <a:gd name="T29" fmla="*/ 0 h 184"/>
                <a:gd name="T30" fmla="*/ 0 w 174"/>
                <a:gd name="T31" fmla="*/ 0 h 184"/>
                <a:gd name="T32" fmla="*/ 0 w 174"/>
                <a:gd name="T33" fmla="*/ 0 h 184"/>
                <a:gd name="T34" fmla="*/ 0 w 174"/>
                <a:gd name="T35" fmla="*/ 0 h 184"/>
                <a:gd name="T36" fmla="*/ 0 w 174"/>
                <a:gd name="T37" fmla="*/ 0 h 184"/>
                <a:gd name="T38" fmla="*/ 0 w 174"/>
                <a:gd name="T39" fmla="*/ 0 h 184"/>
                <a:gd name="T40" fmla="*/ 0 w 174"/>
                <a:gd name="T41" fmla="*/ 0 h 184"/>
                <a:gd name="T42" fmla="*/ 0 w 174"/>
                <a:gd name="T43" fmla="*/ 0 h 184"/>
                <a:gd name="T44" fmla="*/ 0 w 174"/>
                <a:gd name="T45" fmla="*/ 0 h 184"/>
                <a:gd name="T46" fmla="*/ 0 w 174"/>
                <a:gd name="T47" fmla="*/ 0 h 184"/>
                <a:gd name="T48" fmla="*/ 0 w 174"/>
                <a:gd name="T49" fmla="*/ 0 h 184"/>
                <a:gd name="T50" fmla="*/ 0 w 174"/>
                <a:gd name="T51" fmla="*/ 0 h 184"/>
                <a:gd name="T52" fmla="*/ 0 w 174"/>
                <a:gd name="T53" fmla="*/ 0 h 184"/>
                <a:gd name="T54" fmla="*/ 0 w 174"/>
                <a:gd name="T55" fmla="*/ 0 h 184"/>
                <a:gd name="T56" fmla="*/ 0 w 174"/>
                <a:gd name="T57" fmla="*/ 0 h 184"/>
                <a:gd name="T58" fmla="*/ 0 w 174"/>
                <a:gd name="T59" fmla="*/ 0 h 184"/>
                <a:gd name="T60" fmla="*/ 0 w 174"/>
                <a:gd name="T61" fmla="*/ 0 h 184"/>
                <a:gd name="T62" fmla="*/ 0 w 174"/>
                <a:gd name="T63" fmla="*/ 0 h 184"/>
                <a:gd name="T64" fmla="*/ 0 w 174"/>
                <a:gd name="T65" fmla="*/ 0 h 184"/>
                <a:gd name="T66" fmla="*/ 0 w 174"/>
                <a:gd name="T67" fmla="*/ 0 h 184"/>
                <a:gd name="T68" fmla="*/ 0 w 174"/>
                <a:gd name="T69" fmla="*/ 0 h 184"/>
                <a:gd name="T70" fmla="*/ 0 w 174"/>
                <a:gd name="T71" fmla="*/ 0 h 184"/>
                <a:gd name="T72" fmla="*/ 0 w 174"/>
                <a:gd name="T73" fmla="*/ 0 h 184"/>
                <a:gd name="T74" fmla="*/ 0 w 174"/>
                <a:gd name="T75" fmla="*/ 0 h 184"/>
                <a:gd name="T76" fmla="*/ 0 w 174"/>
                <a:gd name="T77" fmla="*/ 0 h 184"/>
                <a:gd name="T78" fmla="*/ 0 w 174"/>
                <a:gd name="T79" fmla="*/ 0 h 184"/>
                <a:gd name="T80" fmla="*/ 0 w 174"/>
                <a:gd name="T81" fmla="*/ 0 h 184"/>
                <a:gd name="T82" fmla="*/ 0 w 174"/>
                <a:gd name="T83" fmla="*/ 0 h 184"/>
                <a:gd name="T84" fmla="*/ 0 w 174"/>
                <a:gd name="T85" fmla="*/ 0 h 184"/>
                <a:gd name="T86" fmla="*/ 0 w 174"/>
                <a:gd name="T87" fmla="*/ 0 h 184"/>
                <a:gd name="T88" fmla="*/ 0 w 174"/>
                <a:gd name="T89" fmla="*/ 0 h 184"/>
                <a:gd name="T90" fmla="*/ 0 w 174"/>
                <a:gd name="T91" fmla="*/ 0 h 184"/>
                <a:gd name="T92" fmla="*/ 0 w 174"/>
                <a:gd name="T93" fmla="*/ 0 h 184"/>
                <a:gd name="T94" fmla="*/ 0 w 174"/>
                <a:gd name="T95" fmla="*/ 0 h 184"/>
                <a:gd name="T96" fmla="*/ 0 w 174"/>
                <a:gd name="T97" fmla="*/ 0 h 184"/>
                <a:gd name="T98" fmla="*/ 0 w 174"/>
                <a:gd name="T99" fmla="*/ 0 h 184"/>
                <a:gd name="T100" fmla="*/ 0 w 174"/>
                <a:gd name="T101" fmla="*/ 0 h 184"/>
                <a:gd name="T102" fmla="*/ 0 w 174"/>
                <a:gd name="T103" fmla="*/ 0 h 1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74" h="184">
                  <a:moveTo>
                    <a:pt x="33" y="2"/>
                  </a:moveTo>
                  <a:lnTo>
                    <a:pt x="34" y="0"/>
                  </a:lnTo>
                  <a:lnTo>
                    <a:pt x="26" y="20"/>
                  </a:lnTo>
                  <a:lnTo>
                    <a:pt x="19" y="37"/>
                  </a:lnTo>
                  <a:lnTo>
                    <a:pt x="13" y="54"/>
                  </a:lnTo>
                  <a:lnTo>
                    <a:pt x="8" y="69"/>
                  </a:lnTo>
                  <a:lnTo>
                    <a:pt x="5" y="83"/>
                  </a:lnTo>
                  <a:lnTo>
                    <a:pt x="2" y="97"/>
                  </a:lnTo>
                  <a:lnTo>
                    <a:pt x="1" y="109"/>
                  </a:lnTo>
                  <a:lnTo>
                    <a:pt x="0" y="121"/>
                  </a:lnTo>
                  <a:lnTo>
                    <a:pt x="1" y="132"/>
                  </a:lnTo>
                  <a:lnTo>
                    <a:pt x="4" y="144"/>
                  </a:lnTo>
                  <a:lnTo>
                    <a:pt x="9" y="157"/>
                  </a:lnTo>
                  <a:lnTo>
                    <a:pt x="17" y="167"/>
                  </a:lnTo>
                  <a:lnTo>
                    <a:pt x="27" y="175"/>
                  </a:lnTo>
                  <a:lnTo>
                    <a:pt x="38" y="181"/>
                  </a:lnTo>
                  <a:lnTo>
                    <a:pt x="49" y="184"/>
                  </a:lnTo>
                  <a:lnTo>
                    <a:pt x="62" y="184"/>
                  </a:lnTo>
                  <a:lnTo>
                    <a:pt x="79" y="182"/>
                  </a:lnTo>
                  <a:lnTo>
                    <a:pt x="96" y="178"/>
                  </a:lnTo>
                  <a:lnTo>
                    <a:pt x="112" y="171"/>
                  </a:lnTo>
                  <a:lnTo>
                    <a:pt x="127" y="164"/>
                  </a:lnTo>
                  <a:lnTo>
                    <a:pt x="153" y="147"/>
                  </a:lnTo>
                  <a:lnTo>
                    <a:pt x="174" y="134"/>
                  </a:lnTo>
                  <a:lnTo>
                    <a:pt x="133" y="75"/>
                  </a:lnTo>
                  <a:lnTo>
                    <a:pt x="115" y="87"/>
                  </a:lnTo>
                  <a:lnTo>
                    <a:pt x="92" y="100"/>
                  </a:lnTo>
                  <a:lnTo>
                    <a:pt x="82" y="105"/>
                  </a:lnTo>
                  <a:lnTo>
                    <a:pt x="71" y="110"/>
                  </a:lnTo>
                  <a:lnTo>
                    <a:pt x="64" y="112"/>
                  </a:lnTo>
                  <a:lnTo>
                    <a:pt x="58" y="112"/>
                  </a:lnTo>
                  <a:lnTo>
                    <a:pt x="61" y="112"/>
                  </a:lnTo>
                  <a:lnTo>
                    <a:pt x="63" y="113"/>
                  </a:lnTo>
                  <a:lnTo>
                    <a:pt x="66" y="114"/>
                  </a:lnTo>
                  <a:lnTo>
                    <a:pt x="69" y="117"/>
                  </a:lnTo>
                  <a:lnTo>
                    <a:pt x="71" y="120"/>
                  </a:lnTo>
                  <a:lnTo>
                    <a:pt x="72" y="122"/>
                  </a:lnTo>
                  <a:lnTo>
                    <a:pt x="72" y="119"/>
                  </a:lnTo>
                  <a:lnTo>
                    <a:pt x="72" y="114"/>
                  </a:lnTo>
                  <a:lnTo>
                    <a:pt x="73" y="108"/>
                  </a:lnTo>
                  <a:lnTo>
                    <a:pt x="74" y="99"/>
                  </a:lnTo>
                  <a:lnTo>
                    <a:pt x="78" y="89"/>
                  </a:lnTo>
                  <a:lnTo>
                    <a:pt x="82" y="76"/>
                  </a:lnTo>
                  <a:lnTo>
                    <a:pt x="87" y="62"/>
                  </a:lnTo>
                  <a:lnTo>
                    <a:pt x="93" y="46"/>
                  </a:lnTo>
                  <a:lnTo>
                    <a:pt x="101" y="29"/>
                  </a:lnTo>
                  <a:lnTo>
                    <a:pt x="101" y="27"/>
                  </a:lnTo>
                  <a:lnTo>
                    <a:pt x="101" y="29"/>
                  </a:lnTo>
                  <a:lnTo>
                    <a:pt x="101" y="28"/>
                  </a:lnTo>
                  <a:lnTo>
                    <a:pt x="101" y="27"/>
                  </a:lnTo>
                  <a:lnTo>
                    <a:pt x="33" y="2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4" name="Freeform 49"/>
            <p:cNvSpPr>
              <a:spLocks/>
            </p:cNvSpPr>
            <p:nvPr/>
          </p:nvSpPr>
          <p:spPr bwMode="auto">
            <a:xfrm>
              <a:off x="4342" y="1353"/>
              <a:ext cx="27" cy="112"/>
            </a:xfrm>
            <a:custGeom>
              <a:avLst/>
              <a:gdLst>
                <a:gd name="T0" fmla="*/ 0 w 1084"/>
                <a:gd name="T1" fmla="*/ 0 h 4584"/>
                <a:gd name="T2" fmla="*/ 0 w 1084"/>
                <a:gd name="T3" fmla="*/ 0 h 4584"/>
                <a:gd name="T4" fmla="*/ 0 w 1084"/>
                <a:gd name="T5" fmla="*/ 0 h 4584"/>
                <a:gd name="T6" fmla="*/ 0 w 1084"/>
                <a:gd name="T7" fmla="*/ 0 h 4584"/>
                <a:gd name="T8" fmla="*/ 0 w 1084"/>
                <a:gd name="T9" fmla="*/ 1 h 4584"/>
                <a:gd name="T10" fmla="*/ 0 w 1084"/>
                <a:gd name="T11" fmla="*/ 1 h 4584"/>
                <a:gd name="T12" fmla="*/ 0 w 1084"/>
                <a:gd name="T13" fmla="*/ 1 h 4584"/>
                <a:gd name="T14" fmla="*/ 0 w 1084"/>
                <a:gd name="T15" fmla="*/ 1 h 4584"/>
                <a:gd name="T16" fmla="*/ 1 w 1084"/>
                <a:gd name="T17" fmla="*/ 1 h 4584"/>
                <a:gd name="T18" fmla="*/ 1 w 1084"/>
                <a:gd name="T19" fmla="*/ 1 h 4584"/>
                <a:gd name="T20" fmla="*/ 1 w 1084"/>
                <a:gd name="T21" fmla="*/ 1 h 4584"/>
                <a:gd name="T22" fmla="*/ 1 w 1084"/>
                <a:gd name="T23" fmla="*/ 1 h 4584"/>
                <a:gd name="T24" fmla="*/ 1 w 1084"/>
                <a:gd name="T25" fmla="*/ 2 h 4584"/>
                <a:gd name="T26" fmla="*/ 1 w 1084"/>
                <a:gd name="T27" fmla="*/ 2 h 4584"/>
                <a:gd name="T28" fmla="*/ 1 w 1084"/>
                <a:gd name="T29" fmla="*/ 2 h 4584"/>
                <a:gd name="T30" fmla="*/ 1 w 1084"/>
                <a:gd name="T31" fmla="*/ 2 h 4584"/>
                <a:gd name="T32" fmla="*/ 1 w 1084"/>
                <a:gd name="T33" fmla="*/ 2 h 4584"/>
                <a:gd name="T34" fmla="*/ 1 w 1084"/>
                <a:gd name="T35" fmla="*/ 2 h 4584"/>
                <a:gd name="T36" fmla="*/ 1 w 1084"/>
                <a:gd name="T37" fmla="*/ 2 h 4584"/>
                <a:gd name="T38" fmla="*/ 1 w 1084"/>
                <a:gd name="T39" fmla="*/ 2 h 4584"/>
                <a:gd name="T40" fmla="*/ 0 w 1084"/>
                <a:gd name="T41" fmla="*/ 3 h 4584"/>
                <a:gd name="T42" fmla="*/ 0 w 1084"/>
                <a:gd name="T43" fmla="*/ 3 h 4584"/>
                <a:gd name="T44" fmla="*/ 1 w 1084"/>
                <a:gd name="T45" fmla="*/ 3 h 4584"/>
                <a:gd name="T46" fmla="*/ 1 w 1084"/>
                <a:gd name="T47" fmla="*/ 3 h 4584"/>
                <a:gd name="T48" fmla="*/ 1 w 1084"/>
                <a:gd name="T49" fmla="*/ 2 h 4584"/>
                <a:gd name="T50" fmla="*/ 1 w 1084"/>
                <a:gd name="T51" fmla="*/ 2 h 4584"/>
                <a:gd name="T52" fmla="*/ 1 w 1084"/>
                <a:gd name="T53" fmla="*/ 2 h 4584"/>
                <a:gd name="T54" fmla="*/ 1 w 1084"/>
                <a:gd name="T55" fmla="*/ 2 h 4584"/>
                <a:gd name="T56" fmla="*/ 1 w 1084"/>
                <a:gd name="T57" fmla="*/ 2 h 4584"/>
                <a:gd name="T58" fmla="*/ 1 w 1084"/>
                <a:gd name="T59" fmla="*/ 2 h 4584"/>
                <a:gd name="T60" fmla="*/ 1 w 1084"/>
                <a:gd name="T61" fmla="*/ 2 h 4584"/>
                <a:gd name="T62" fmla="*/ 1 w 1084"/>
                <a:gd name="T63" fmla="*/ 2 h 4584"/>
                <a:gd name="T64" fmla="*/ 1 w 1084"/>
                <a:gd name="T65" fmla="*/ 1 h 4584"/>
                <a:gd name="T66" fmla="*/ 1 w 1084"/>
                <a:gd name="T67" fmla="*/ 1 h 4584"/>
                <a:gd name="T68" fmla="*/ 1 w 1084"/>
                <a:gd name="T69" fmla="*/ 1 h 4584"/>
                <a:gd name="T70" fmla="*/ 1 w 1084"/>
                <a:gd name="T71" fmla="*/ 1 h 4584"/>
                <a:gd name="T72" fmla="*/ 1 w 1084"/>
                <a:gd name="T73" fmla="*/ 1 h 4584"/>
                <a:gd name="T74" fmla="*/ 0 w 1084"/>
                <a:gd name="T75" fmla="*/ 1 h 4584"/>
                <a:gd name="T76" fmla="*/ 0 w 1084"/>
                <a:gd name="T77" fmla="*/ 1 h 4584"/>
                <a:gd name="T78" fmla="*/ 0 w 1084"/>
                <a:gd name="T79" fmla="*/ 1 h 4584"/>
                <a:gd name="T80" fmla="*/ 0 w 1084"/>
                <a:gd name="T81" fmla="*/ 0 h 4584"/>
                <a:gd name="T82" fmla="*/ 0 w 1084"/>
                <a:gd name="T83" fmla="*/ 0 h 4584"/>
                <a:gd name="T84" fmla="*/ 0 w 1084"/>
                <a:gd name="T85" fmla="*/ 0 h 4584"/>
                <a:gd name="T86" fmla="*/ 0 w 1084"/>
                <a:gd name="T87" fmla="*/ 0 h 4584"/>
                <a:gd name="T88" fmla="*/ 0 w 1084"/>
                <a:gd name="T89" fmla="*/ 0 h 458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84" h="4584">
                  <a:moveTo>
                    <a:pt x="70" y="91"/>
                  </a:moveTo>
                  <a:lnTo>
                    <a:pt x="6" y="104"/>
                  </a:lnTo>
                  <a:lnTo>
                    <a:pt x="57" y="175"/>
                  </a:lnTo>
                  <a:lnTo>
                    <a:pt x="106" y="246"/>
                  </a:lnTo>
                  <a:lnTo>
                    <a:pt x="154" y="318"/>
                  </a:lnTo>
                  <a:lnTo>
                    <a:pt x="200" y="389"/>
                  </a:lnTo>
                  <a:lnTo>
                    <a:pt x="244" y="461"/>
                  </a:lnTo>
                  <a:lnTo>
                    <a:pt x="289" y="532"/>
                  </a:lnTo>
                  <a:lnTo>
                    <a:pt x="331" y="603"/>
                  </a:lnTo>
                  <a:lnTo>
                    <a:pt x="372" y="675"/>
                  </a:lnTo>
                  <a:lnTo>
                    <a:pt x="412" y="746"/>
                  </a:lnTo>
                  <a:lnTo>
                    <a:pt x="449" y="817"/>
                  </a:lnTo>
                  <a:lnTo>
                    <a:pt x="487" y="888"/>
                  </a:lnTo>
                  <a:lnTo>
                    <a:pt x="522" y="960"/>
                  </a:lnTo>
                  <a:lnTo>
                    <a:pt x="557" y="1030"/>
                  </a:lnTo>
                  <a:lnTo>
                    <a:pt x="590" y="1101"/>
                  </a:lnTo>
                  <a:lnTo>
                    <a:pt x="622" y="1172"/>
                  </a:lnTo>
                  <a:lnTo>
                    <a:pt x="652" y="1243"/>
                  </a:lnTo>
                  <a:lnTo>
                    <a:pt x="682" y="1314"/>
                  </a:lnTo>
                  <a:lnTo>
                    <a:pt x="709" y="1384"/>
                  </a:lnTo>
                  <a:lnTo>
                    <a:pt x="736" y="1455"/>
                  </a:lnTo>
                  <a:lnTo>
                    <a:pt x="762" y="1526"/>
                  </a:lnTo>
                  <a:lnTo>
                    <a:pt x="785" y="1596"/>
                  </a:lnTo>
                  <a:lnTo>
                    <a:pt x="808" y="1667"/>
                  </a:lnTo>
                  <a:lnTo>
                    <a:pt x="830" y="1737"/>
                  </a:lnTo>
                  <a:lnTo>
                    <a:pt x="850" y="1808"/>
                  </a:lnTo>
                  <a:lnTo>
                    <a:pt x="870" y="1878"/>
                  </a:lnTo>
                  <a:lnTo>
                    <a:pt x="887" y="1948"/>
                  </a:lnTo>
                  <a:lnTo>
                    <a:pt x="904" y="2019"/>
                  </a:lnTo>
                  <a:lnTo>
                    <a:pt x="919" y="2088"/>
                  </a:lnTo>
                  <a:lnTo>
                    <a:pt x="933" y="2159"/>
                  </a:lnTo>
                  <a:lnTo>
                    <a:pt x="946" y="2228"/>
                  </a:lnTo>
                  <a:lnTo>
                    <a:pt x="958" y="2298"/>
                  </a:lnTo>
                  <a:lnTo>
                    <a:pt x="969" y="2368"/>
                  </a:lnTo>
                  <a:lnTo>
                    <a:pt x="979" y="2438"/>
                  </a:lnTo>
                  <a:lnTo>
                    <a:pt x="987" y="2508"/>
                  </a:lnTo>
                  <a:lnTo>
                    <a:pt x="994" y="2577"/>
                  </a:lnTo>
                  <a:lnTo>
                    <a:pt x="1000" y="2646"/>
                  </a:lnTo>
                  <a:lnTo>
                    <a:pt x="1004" y="2716"/>
                  </a:lnTo>
                  <a:lnTo>
                    <a:pt x="1008" y="2785"/>
                  </a:lnTo>
                  <a:lnTo>
                    <a:pt x="1010" y="2855"/>
                  </a:lnTo>
                  <a:lnTo>
                    <a:pt x="1012" y="2924"/>
                  </a:lnTo>
                  <a:lnTo>
                    <a:pt x="1012" y="2993"/>
                  </a:lnTo>
                  <a:lnTo>
                    <a:pt x="1011" y="3063"/>
                  </a:lnTo>
                  <a:lnTo>
                    <a:pt x="1009" y="3131"/>
                  </a:lnTo>
                  <a:lnTo>
                    <a:pt x="1006" y="3201"/>
                  </a:lnTo>
                  <a:lnTo>
                    <a:pt x="1001" y="3269"/>
                  </a:lnTo>
                  <a:lnTo>
                    <a:pt x="996" y="3337"/>
                  </a:lnTo>
                  <a:lnTo>
                    <a:pt x="990" y="3406"/>
                  </a:lnTo>
                  <a:lnTo>
                    <a:pt x="982" y="3475"/>
                  </a:lnTo>
                  <a:lnTo>
                    <a:pt x="973" y="3544"/>
                  </a:lnTo>
                  <a:lnTo>
                    <a:pt x="964" y="3612"/>
                  </a:lnTo>
                  <a:lnTo>
                    <a:pt x="952" y="3679"/>
                  </a:lnTo>
                  <a:lnTo>
                    <a:pt x="940" y="3748"/>
                  </a:lnTo>
                  <a:lnTo>
                    <a:pt x="927" y="3816"/>
                  </a:lnTo>
                  <a:lnTo>
                    <a:pt x="913" y="3885"/>
                  </a:lnTo>
                  <a:lnTo>
                    <a:pt x="898" y="3952"/>
                  </a:lnTo>
                  <a:lnTo>
                    <a:pt x="882" y="4019"/>
                  </a:lnTo>
                  <a:lnTo>
                    <a:pt x="865" y="4088"/>
                  </a:lnTo>
                  <a:lnTo>
                    <a:pt x="846" y="4155"/>
                  </a:lnTo>
                  <a:lnTo>
                    <a:pt x="827" y="4223"/>
                  </a:lnTo>
                  <a:lnTo>
                    <a:pt x="807" y="4290"/>
                  </a:lnTo>
                  <a:lnTo>
                    <a:pt x="786" y="4357"/>
                  </a:lnTo>
                  <a:lnTo>
                    <a:pt x="764" y="4425"/>
                  </a:lnTo>
                  <a:lnTo>
                    <a:pt x="740" y="4491"/>
                  </a:lnTo>
                  <a:lnTo>
                    <a:pt x="715" y="4559"/>
                  </a:lnTo>
                  <a:lnTo>
                    <a:pt x="783" y="4584"/>
                  </a:lnTo>
                  <a:lnTo>
                    <a:pt x="808" y="4515"/>
                  </a:lnTo>
                  <a:lnTo>
                    <a:pt x="831" y="4448"/>
                  </a:lnTo>
                  <a:lnTo>
                    <a:pt x="854" y="4380"/>
                  </a:lnTo>
                  <a:lnTo>
                    <a:pt x="876" y="4311"/>
                  </a:lnTo>
                  <a:lnTo>
                    <a:pt x="896" y="4243"/>
                  </a:lnTo>
                  <a:lnTo>
                    <a:pt x="916" y="4174"/>
                  </a:lnTo>
                  <a:lnTo>
                    <a:pt x="934" y="4106"/>
                  </a:lnTo>
                  <a:lnTo>
                    <a:pt x="952" y="4037"/>
                  </a:lnTo>
                  <a:lnTo>
                    <a:pt x="969" y="3968"/>
                  </a:lnTo>
                  <a:lnTo>
                    <a:pt x="984" y="3899"/>
                  </a:lnTo>
                  <a:lnTo>
                    <a:pt x="998" y="3830"/>
                  </a:lnTo>
                  <a:lnTo>
                    <a:pt x="1011" y="3761"/>
                  </a:lnTo>
                  <a:lnTo>
                    <a:pt x="1023" y="3692"/>
                  </a:lnTo>
                  <a:lnTo>
                    <a:pt x="1034" y="3622"/>
                  </a:lnTo>
                  <a:lnTo>
                    <a:pt x="1044" y="3553"/>
                  </a:lnTo>
                  <a:lnTo>
                    <a:pt x="1053" y="3483"/>
                  </a:lnTo>
                  <a:lnTo>
                    <a:pt x="1060" y="3414"/>
                  </a:lnTo>
                  <a:lnTo>
                    <a:pt x="1068" y="3344"/>
                  </a:lnTo>
                  <a:lnTo>
                    <a:pt x="1074" y="3274"/>
                  </a:lnTo>
                  <a:lnTo>
                    <a:pt x="1078" y="3204"/>
                  </a:lnTo>
                  <a:lnTo>
                    <a:pt x="1081" y="3134"/>
                  </a:lnTo>
                  <a:lnTo>
                    <a:pt x="1083" y="3064"/>
                  </a:lnTo>
                  <a:lnTo>
                    <a:pt x="1084" y="2993"/>
                  </a:lnTo>
                  <a:lnTo>
                    <a:pt x="1084" y="2923"/>
                  </a:lnTo>
                  <a:lnTo>
                    <a:pt x="1083" y="2853"/>
                  </a:lnTo>
                  <a:lnTo>
                    <a:pt x="1080" y="2782"/>
                  </a:lnTo>
                  <a:lnTo>
                    <a:pt x="1077" y="2712"/>
                  </a:lnTo>
                  <a:lnTo>
                    <a:pt x="1072" y="2641"/>
                  </a:lnTo>
                  <a:lnTo>
                    <a:pt x="1066" y="2571"/>
                  </a:lnTo>
                  <a:lnTo>
                    <a:pt x="1058" y="2500"/>
                  </a:lnTo>
                  <a:lnTo>
                    <a:pt x="1049" y="2429"/>
                  </a:lnTo>
                  <a:lnTo>
                    <a:pt x="1040" y="2358"/>
                  </a:lnTo>
                  <a:lnTo>
                    <a:pt x="1029" y="2287"/>
                  </a:lnTo>
                  <a:lnTo>
                    <a:pt x="1017" y="2216"/>
                  </a:lnTo>
                  <a:lnTo>
                    <a:pt x="1004" y="2146"/>
                  </a:lnTo>
                  <a:lnTo>
                    <a:pt x="990" y="2074"/>
                  </a:lnTo>
                  <a:lnTo>
                    <a:pt x="974" y="2003"/>
                  </a:lnTo>
                  <a:lnTo>
                    <a:pt x="957" y="1931"/>
                  </a:lnTo>
                  <a:lnTo>
                    <a:pt x="939" y="1860"/>
                  </a:lnTo>
                  <a:lnTo>
                    <a:pt x="919" y="1788"/>
                  </a:lnTo>
                  <a:lnTo>
                    <a:pt x="899" y="1717"/>
                  </a:lnTo>
                  <a:lnTo>
                    <a:pt x="877" y="1646"/>
                  </a:lnTo>
                  <a:lnTo>
                    <a:pt x="853" y="1574"/>
                  </a:lnTo>
                  <a:lnTo>
                    <a:pt x="829" y="1503"/>
                  </a:lnTo>
                  <a:lnTo>
                    <a:pt x="804" y="1430"/>
                  </a:lnTo>
                  <a:lnTo>
                    <a:pt x="777" y="1359"/>
                  </a:lnTo>
                  <a:lnTo>
                    <a:pt x="748" y="1287"/>
                  </a:lnTo>
                  <a:lnTo>
                    <a:pt x="719" y="1215"/>
                  </a:lnTo>
                  <a:lnTo>
                    <a:pt x="688" y="1144"/>
                  </a:lnTo>
                  <a:lnTo>
                    <a:pt x="655" y="1071"/>
                  </a:lnTo>
                  <a:lnTo>
                    <a:pt x="622" y="1000"/>
                  </a:lnTo>
                  <a:lnTo>
                    <a:pt x="587" y="927"/>
                  </a:lnTo>
                  <a:lnTo>
                    <a:pt x="551" y="856"/>
                  </a:lnTo>
                  <a:lnTo>
                    <a:pt x="513" y="784"/>
                  </a:lnTo>
                  <a:lnTo>
                    <a:pt x="475" y="712"/>
                  </a:lnTo>
                  <a:lnTo>
                    <a:pt x="434" y="640"/>
                  </a:lnTo>
                  <a:lnTo>
                    <a:pt x="393" y="567"/>
                  </a:lnTo>
                  <a:lnTo>
                    <a:pt x="350" y="496"/>
                  </a:lnTo>
                  <a:lnTo>
                    <a:pt x="306" y="423"/>
                  </a:lnTo>
                  <a:lnTo>
                    <a:pt x="261" y="351"/>
                  </a:lnTo>
                  <a:lnTo>
                    <a:pt x="213" y="279"/>
                  </a:lnTo>
                  <a:lnTo>
                    <a:pt x="166" y="206"/>
                  </a:lnTo>
                  <a:lnTo>
                    <a:pt x="115" y="135"/>
                  </a:lnTo>
                  <a:lnTo>
                    <a:pt x="65" y="62"/>
                  </a:lnTo>
                  <a:lnTo>
                    <a:pt x="0" y="74"/>
                  </a:lnTo>
                  <a:lnTo>
                    <a:pt x="65" y="62"/>
                  </a:lnTo>
                  <a:lnTo>
                    <a:pt x="20" y="0"/>
                  </a:lnTo>
                  <a:lnTo>
                    <a:pt x="0" y="74"/>
                  </a:lnTo>
                  <a:lnTo>
                    <a:pt x="70" y="9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5" name="Freeform 50"/>
            <p:cNvSpPr>
              <a:spLocks/>
            </p:cNvSpPr>
            <p:nvPr/>
          </p:nvSpPr>
          <p:spPr bwMode="auto">
            <a:xfrm>
              <a:off x="4335" y="1355"/>
              <a:ext cx="9" cy="46"/>
            </a:xfrm>
            <a:custGeom>
              <a:avLst/>
              <a:gdLst>
                <a:gd name="T0" fmla="*/ 0 w 354"/>
                <a:gd name="T1" fmla="*/ 1 h 1914"/>
                <a:gd name="T2" fmla="*/ 0 w 354"/>
                <a:gd name="T3" fmla="*/ 1 h 1914"/>
                <a:gd name="T4" fmla="*/ 0 w 354"/>
                <a:gd name="T5" fmla="*/ 1 h 1914"/>
                <a:gd name="T6" fmla="*/ 0 w 354"/>
                <a:gd name="T7" fmla="*/ 1 h 1914"/>
                <a:gd name="T8" fmla="*/ 0 w 354"/>
                <a:gd name="T9" fmla="*/ 1 h 1914"/>
                <a:gd name="T10" fmla="*/ 0 w 354"/>
                <a:gd name="T11" fmla="*/ 1 h 1914"/>
                <a:gd name="T12" fmla="*/ 0 w 354"/>
                <a:gd name="T13" fmla="*/ 1 h 1914"/>
                <a:gd name="T14" fmla="*/ 0 w 354"/>
                <a:gd name="T15" fmla="*/ 1 h 1914"/>
                <a:gd name="T16" fmla="*/ 0 w 354"/>
                <a:gd name="T17" fmla="*/ 1 h 1914"/>
                <a:gd name="T18" fmla="*/ 0 w 354"/>
                <a:gd name="T19" fmla="*/ 1 h 1914"/>
                <a:gd name="T20" fmla="*/ 0 w 354"/>
                <a:gd name="T21" fmla="*/ 1 h 1914"/>
                <a:gd name="T22" fmla="*/ 0 w 354"/>
                <a:gd name="T23" fmla="*/ 0 h 1914"/>
                <a:gd name="T24" fmla="*/ 0 w 354"/>
                <a:gd name="T25" fmla="*/ 0 h 1914"/>
                <a:gd name="T26" fmla="*/ 0 w 354"/>
                <a:gd name="T27" fmla="*/ 0 h 1914"/>
                <a:gd name="T28" fmla="*/ 0 w 354"/>
                <a:gd name="T29" fmla="*/ 0 h 1914"/>
                <a:gd name="T30" fmla="*/ 0 w 354"/>
                <a:gd name="T31" fmla="*/ 0 h 1914"/>
                <a:gd name="T32" fmla="*/ 0 w 354"/>
                <a:gd name="T33" fmla="*/ 0 h 1914"/>
                <a:gd name="T34" fmla="*/ 0 w 354"/>
                <a:gd name="T35" fmla="*/ 0 h 1914"/>
                <a:gd name="T36" fmla="*/ 0 w 354"/>
                <a:gd name="T37" fmla="*/ 0 h 1914"/>
                <a:gd name="T38" fmla="*/ 0 w 354"/>
                <a:gd name="T39" fmla="*/ 0 h 1914"/>
                <a:gd name="T40" fmla="*/ 0 w 354"/>
                <a:gd name="T41" fmla="*/ 0 h 1914"/>
                <a:gd name="T42" fmla="*/ 0 w 354"/>
                <a:gd name="T43" fmla="*/ 0 h 1914"/>
                <a:gd name="T44" fmla="*/ 0 w 354"/>
                <a:gd name="T45" fmla="*/ 1 h 1914"/>
                <a:gd name="T46" fmla="*/ 0 w 354"/>
                <a:gd name="T47" fmla="*/ 1 h 1914"/>
                <a:gd name="T48" fmla="*/ 0 w 354"/>
                <a:gd name="T49" fmla="*/ 1 h 1914"/>
                <a:gd name="T50" fmla="*/ 0 w 354"/>
                <a:gd name="T51" fmla="*/ 1 h 1914"/>
                <a:gd name="T52" fmla="*/ 0 w 354"/>
                <a:gd name="T53" fmla="*/ 1 h 1914"/>
                <a:gd name="T54" fmla="*/ 0 w 354"/>
                <a:gd name="T55" fmla="*/ 1 h 1914"/>
                <a:gd name="T56" fmla="*/ 0 w 354"/>
                <a:gd name="T57" fmla="*/ 1 h 1914"/>
                <a:gd name="T58" fmla="*/ 0 w 354"/>
                <a:gd name="T59" fmla="*/ 1 h 1914"/>
                <a:gd name="T60" fmla="*/ 0 w 354"/>
                <a:gd name="T61" fmla="*/ 1 h 1914"/>
                <a:gd name="T62" fmla="*/ 0 w 354"/>
                <a:gd name="T63" fmla="*/ 1 h 1914"/>
                <a:gd name="T64" fmla="*/ 0 w 354"/>
                <a:gd name="T65" fmla="*/ 1 h 1914"/>
                <a:gd name="T66" fmla="*/ 0 w 354"/>
                <a:gd name="T67" fmla="*/ 1 h 1914"/>
                <a:gd name="T68" fmla="*/ 0 w 354"/>
                <a:gd name="T69" fmla="*/ 1 h 1914"/>
                <a:gd name="T70" fmla="*/ 0 w 354"/>
                <a:gd name="T71" fmla="*/ 1 h 191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54" h="1914">
                  <a:moveTo>
                    <a:pt x="35" y="1914"/>
                  </a:moveTo>
                  <a:lnTo>
                    <a:pt x="66" y="1892"/>
                  </a:lnTo>
                  <a:lnTo>
                    <a:pt x="83" y="1852"/>
                  </a:lnTo>
                  <a:lnTo>
                    <a:pt x="100" y="1812"/>
                  </a:lnTo>
                  <a:lnTo>
                    <a:pt x="116" y="1772"/>
                  </a:lnTo>
                  <a:lnTo>
                    <a:pt x="131" y="1733"/>
                  </a:lnTo>
                  <a:lnTo>
                    <a:pt x="146" y="1694"/>
                  </a:lnTo>
                  <a:lnTo>
                    <a:pt x="160" y="1656"/>
                  </a:lnTo>
                  <a:lnTo>
                    <a:pt x="172" y="1619"/>
                  </a:lnTo>
                  <a:lnTo>
                    <a:pt x="184" y="1582"/>
                  </a:lnTo>
                  <a:lnTo>
                    <a:pt x="196" y="1545"/>
                  </a:lnTo>
                  <a:lnTo>
                    <a:pt x="206" y="1509"/>
                  </a:lnTo>
                  <a:lnTo>
                    <a:pt x="216" y="1474"/>
                  </a:lnTo>
                  <a:lnTo>
                    <a:pt x="225" y="1438"/>
                  </a:lnTo>
                  <a:lnTo>
                    <a:pt x="242" y="1369"/>
                  </a:lnTo>
                  <a:lnTo>
                    <a:pt x="256" y="1303"/>
                  </a:lnTo>
                  <a:lnTo>
                    <a:pt x="268" y="1237"/>
                  </a:lnTo>
                  <a:lnTo>
                    <a:pt x="278" y="1173"/>
                  </a:lnTo>
                  <a:lnTo>
                    <a:pt x="286" y="1111"/>
                  </a:lnTo>
                  <a:lnTo>
                    <a:pt x="292" y="1050"/>
                  </a:lnTo>
                  <a:lnTo>
                    <a:pt x="297" y="990"/>
                  </a:lnTo>
                  <a:lnTo>
                    <a:pt x="300" y="932"/>
                  </a:lnTo>
                  <a:lnTo>
                    <a:pt x="303" y="876"/>
                  </a:lnTo>
                  <a:lnTo>
                    <a:pt x="305" y="819"/>
                  </a:lnTo>
                  <a:lnTo>
                    <a:pt x="305" y="607"/>
                  </a:lnTo>
                  <a:lnTo>
                    <a:pt x="306" y="405"/>
                  </a:lnTo>
                  <a:lnTo>
                    <a:pt x="308" y="356"/>
                  </a:lnTo>
                  <a:lnTo>
                    <a:pt x="310" y="307"/>
                  </a:lnTo>
                  <a:lnTo>
                    <a:pt x="314" y="259"/>
                  </a:lnTo>
                  <a:lnTo>
                    <a:pt x="319" y="211"/>
                  </a:lnTo>
                  <a:lnTo>
                    <a:pt x="325" y="162"/>
                  </a:lnTo>
                  <a:lnTo>
                    <a:pt x="332" y="115"/>
                  </a:lnTo>
                  <a:lnTo>
                    <a:pt x="343" y="66"/>
                  </a:lnTo>
                  <a:lnTo>
                    <a:pt x="354" y="17"/>
                  </a:lnTo>
                  <a:lnTo>
                    <a:pt x="284" y="0"/>
                  </a:lnTo>
                  <a:lnTo>
                    <a:pt x="272" y="51"/>
                  </a:lnTo>
                  <a:lnTo>
                    <a:pt x="262" y="102"/>
                  </a:lnTo>
                  <a:lnTo>
                    <a:pt x="254" y="152"/>
                  </a:lnTo>
                  <a:lnTo>
                    <a:pt x="248" y="203"/>
                  </a:lnTo>
                  <a:lnTo>
                    <a:pt x="243" y="253"/>
                  </a:lnTo>
                  <a:lnTo>
                    <a:pt x="239" y="303"/>
                  </a:lnTo>
                  <a:lnTo>
                    <a:pt x="237" y="353"/>
                  </a:lnTo>
                  <a:lnTo>
                    <a:pt x="235" y="404"/>
                  </a:lnTo>
                  <a:lnTo>
                    <a:pt x="233" y="606"/>
                  </a:lnTo>
                  <a:lnTo>
                    <a:pt x="232" y="818"/>
                  </a:lnTo>
                  <a:lnTo>
                    <a:pt x="231" y="872"/>
                  </a:lnTo>
                  <a:lnTo>
                    <a:pt x="228" y="929"/>
                  </a:lnTo>
                  <a:lnTo>
                    <a:pt x="225" y="985"/>
                  </a:lnTo>
                  <a:lnTo>
                    <a:pt x="220" y="1043"/>
                  </a:lnTo>
                  <a:lnTo>
                    <a:pt x="214" y="1103"/>
                  </a:lnTo>
                  <a:lnTo>
                    <a:pt x="206" y="1163"/>
                  </a:lnTo>
                  <a:lnTo>
                    <a:pt x="197" y="1226"/>
                  </a:lnTo>
                  <a:lnTo>
                    <a:pt x="185" y="1289"/>
                  </a:lnTo>
                  <a:lnTo>
                    <a:pt x="172" y="1354"/>
                  </a:lnTo>
                  <a:lnTo>
                    <a:pt x="156" y="1421"/>
                  </a:lnTo>
                  <a:lnTo>
                    <a:pt x="147" y="1455"/>
                  </a:lnTo>
                  <a:lnTo>
                    <a:pt x="137" y="1490"/>
                  </a:lnTo>
                  <a:lnTo>
                    <a:pt x="126" y="1524"/>
                  </a:lnTo>
                  <a:lnTo>
                    <a:pt x="115" y="1561"/>
                  </a:lnTo>
                  <a:lnTo>
                    <a:pt x="104" y="1597"/>
                  </a:lnTo>
                  <a:lnTo>
                    <a:pt x="91" y="1633"/>
                  </a:lnTo>
                  <a:lnTo>
                    <a:pt x="78" y="1670"/>
                  </a:lnTo>
                  <a:lnTo>
                    <a:pt x="64" y="1707"/>
                  </a:lnTo>
                  <a:lnTo>
                    <a:pt x="50" y="1746"/>
                  </a:lnTo>
                  <a:lnTo>
                    <a:pt x="34" y="1785"/>
                  </a:lnTo>
                  <a:lnTo>
                    <a:pt x="17" y="1824"/>
                  </a:lnTo>
                  <a:lnTo>
                    <a:pt x="0" y="1864"/>
                  </a:lnTo>
                  <a:lnTo>
                    <a:pt x="30" y="1842"/>
                  </a:lnTo>
                  <a:lnTo>
                    <a:pt x="35" y="1914"/>
                  </a:lnTo>
                  <a:lnTo>
                    <a:pt x="57" y="1913"/>
                  </a:lnTo>
                  <a:lnTo>
                    <a:pt x="66" y="1892"/>
                  </a:lnTo>
                  <a:lnTo>
                    <a:pt x="35" y="191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6" name="Freeform 51"/>
            <p:cNvSpPr>
              <a:spLocks/>
            </p:cNvSpPr>
            <p:nvPr/>
          </p:nvSpPr>
          <p:spPr bwMode="auto">
            <a:xfrm>
              <a:off x="4333" y="1396"/>
              <a:ext cx="3" cy="5"/>
            </a:xfrm>
            <a:custGeom>
              <a:avLst/>
              <a:gdLst>
                <a:gd name="T0" fmla="*/ 0 w 118"/>
                <a:gd name="T1" fmla="*/ 0 h 204"/>
                <a:gd name="T2" fmla="*/ 0 w 118"/>
                <a:gd name="T3" fmla="*/ 0 h 204"/>
                <a:gd name="T4" fmla="*/ 0 w 118"/>
                <a:gd name="T5" fmla="*/ 0 h 204"/>
                <a:gd name="T6" fmla="*/ 0 w 118"/>
                <a:gd name="T7" fmla="*/ 0 h 204"/>
                <a:gd name="T8" fmla="*/ 0 w 118"/>
                <a:gd name="T9" fmla="*/ 0 h 204"/>
                <a:gd name="T10" fmla="*/ 0 w 118"/>
                <a:gd name="T11" fmla="*/ 0 h 204"/>
                <a:gd name="T12" fmla="*/ 0 w 118"/>
                <a:gd name="T13" fmla="*/ 0 h 204"/>
                <a:gd name="T14" fmla="*/ 0 w 118"/>
                <a:gd name="T15" fmla="*/ 0 h 204"/>
                <a:gd name="T16" fmla="*/ 0 w 118"/>
                <a:gd name="T17" fmla="*/ 0 h 204"/>
                <a:gd name="T18" fmla="*/ 0 w 118"/>
                <a:gd name="T19" fmla="*/ 0 h 204"/>
                <a:gd name="T20" fmla="*/ 0 w 118"/>
                <a:gd name="T21" fmla="*/ 0 h 204"/>
                <a:gd name="T22" fmla="*/ 0 w 118"/>
                <a:gd name="T23" fmla="*/ 0 h 204"/>
                <a:gd name="T24" fmla="*/ 0 w 118"/>
                <a:gd name="T25" fmla="*/ 0 h 204"/>
                <a:gd name="T26" fmla="*/ 0 w 118"/>
                <a:gd name="T27" fmla="*/ 0 h 204"/>
                <a:gd name="T28" fmla="*/ 0 w 118"/>
                <a:gd name="T29" fmla="*/ 0 h 204"/>
                <a:gd name="T30" fmla="*/ 0 w 118"/>
                <a:gd name="T31" fmla="*/ 0 h 204"/>
                <a:gd name="T32" fmla="*/ 0 w 118"/>
                <a:gd name="T33" fmla="*/ 0 h 204"/>
                <a:gd name="T34" fmla="*/ 0 w 118"/>
                <a:gd name="T35" fmla="*/ 0 h 204"/>
                <a:gd name="T36" fmla="*/ 0 w 118"/>
                <a:gd name="T37" fmla="*/ 0 h 204"/>
                <a:gd name="T38" fmla="*/ 0 w 118"/>
                <a:gd name="T39" fmla="*/ 0 h 204"/>
                <a:gd name="T40" fmla="*/ 0 w 118"/>
                <a:gd name="T41" fmla="*/ 0 h 204"/>
                <a:gd name="T42" fmla="*/ 0 w 118"/>
                <a:gd name="T43" fmla="*/ 0 h 204"/>
                <a:gd name="T44" fmla="*/ 0 w 118"/>
                <a:gd name="T45" fmla="*/ 0 h 204"/>
                <a:gd name="T46" fmla="*/ 0 w 118"/>
                <a:gd name="T47" fmla="*/ 0 h 204"/>
                <a:gd name="T48" fmla="*/ 0 w 118"/>
                <a:gd name="T49" fmla="*/ 0 h 204"/>
                <a:gd name="T50" fmla="*/ 0 w 118"/>
                <a:gd name="T51" fmla="*/ 0 h 204"/>
                <a:gd name="T52" fmla="*/ 0 w 118"/>
                <a:gd name="T53" fmla="*/ 0 h 204"/>
                <a:gd name="T54" fmla="*/ 0 w 118"/>
                <a:gd name="T55" fmla="*/ 0 h 204"/>
                <a:gd name="T56" fmla="*/ 0 w 118"/>
                <a:gd name="T57" fmla="*/ 0 h 204"/>
                <a:gd name="T58" fmla="*/ 0 w 118"/>
                <a:gd name="T59" fmla="*/ 0 h 204"/>
                <a:gd name="T60" fmla="*/ 0 w 118"/>
                <a:gd name="T61" fmla="*/ 0 h 204"/>
                <a:gd name="T62" fmla="*/ 0 w 118"/>
                <a:gd name="T63" fmla="*/ 0 h 204"/>
                <a:gd name="T64" fmla="*/ 0 w 118"/>
                <a:gd name="T65" fmla="*/ 0 h 204"/>
                <a:gd name="T66" fmla="*/ 0 w 118"/>
                <a:gd name="T67" fmla="*/ 0 h 204"/>
                <a:gd name="T68" fmla="*/ 0 w 118"/>
                <a:gd name="T69" fmla="*/ 0 h 20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8" h="204">
                  <a:moveTo>
                    <a:pt x="0" y="24"/>
                  </a:moveTo>
                  <a:lnTo>
                    <a:pt x="0" y="24"/>
                  </a:lnTo>
                  <a:lnTo>
                    <a:pt x="6" y="45"/>
                  </a:lnTo>
                  <a:lnTo>
                    <a:pt x="13" y="70"/>
                  </a:lnTo>
                  <a:lnTo>
                    <a:pt x="22" y="97"/>
                  </a:lnTo>
                  <a:lnTo>
                    <a:pt x="30" y="124"/>
                  </a:lnTo>
                  <a:lnTo>
                    <a:pt x="36" y="138"/>
                  </a:lnTo>
                  <a:lnTo>
                    <a:pt x="42" y="151"/>
                  </a:lnTo>
                  <a:lnTo>
                    <a:pt x="49" y="163"/>
                  </a:lnTo>
                  <a:lnTo>
                    <a:pt x="58" y="175"/>
                  </a:lnTo>
                  <a:lnTo>
                    <a:pt x="68" y="187"/>
                  </a:lnTo>
                  <a:lnTo>
                    <a:pt x="80" y="196"/>
                  </a:lnTo>
                  <a:lnTo>
                    <a:pt x="90" y="201"/>
                  </a:lnTo>
                  <a:lnTo>
                    <a:pt x="99" y="203"/>
                  </a:lnTo>
                  <a:lnTo>
                    <a:pt x="108" y="204"/>
                  </a:lnTo>
                  <a:lnTo>
                    <a:pt x="118" y="204"/>
                  </a:lnTo>
                  <a:lnTo>
                    <a:pt x="113" y="132"/>
                  </a:lnTo>
                  <a:lnTo>
                    <a:pt x="114" y="132"/>
                  </a:lnTo>
                  <a:lnTo>
                    <a:pt x="116" y="133"/>
                  </a:lnTo>
                  <a:lnTo>
                    <a:pt x="118" y="134"/>
                  </a:lnTo>
                  <a:lnTo>
                    <a:pt x="114" y="132"/>
                  </a:lnTo>
                  <a:lnTo>
                    <a:pt x="112" y="130"/>
                  </a:lnTo>
                  <a:lnTo>
                    <a:pt x="109" y="125"/>
                  </a:lnTo>
                  <a:lnTo>
                    <a:pt x="105" y="119"/>
                  </a:lnTo>
                  <a:lnTo>
                    <a:pt x="101" y="110"/>
                  </a:lnTo>
                  <a:lnTo>
                    <a:pt x="98" y="101"/>
                  </a:lnTo>
                  <a:lnTo>
                    <a:pt x="90" y="77"/>
                  </a:lnTo>
                  <a:lnTo>
                    <a:pt x="83" y="51"/>
                  </a:lnTo>
                  <a:lnTo>
                    <a:pt x="76" y="25"/>
                  </a:lnTo>
                  <a:lnTo>
                    <a:pt x="68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7" name="Freeform 52"/>
            <p:cNvSpPr>
              <a:spLocks/>
            </p:cNvSpPr>
            <p:nvPr/>
          </p:nvSpPr>
          <p:spPr bwMode="auto">
            <a:xfrm>
              <a:off x="4327" y="1375"/>
              <a:ext cx="8" cy="22"/>
            </a:xfrm>
            <a:custGeom>
              <a:avLst/>
              <a:gdLst>
                <a:gd name="T0" fmla="*/ 0 w 327"/>
                <a:gd name="T1" fmla="*/ 0 h 922"/>
                <a:gd name="T2" fmla="*/ 0 w 327"/>
                <a:gd name="T3" fmla="*/ 0 h 922"/>
                <a:gd name="T4" fmla="*/ 0 w 327"/>
                <a:gd name="T5" fmla="*/ 0 h 922"/>
                <a:gd name="T6" fmla="*/ 0 w 327"/>
                <a:gd name="T7" fmla="*/ 0 h 922"/>
                <a:gd name="T8" fmla="*/ 0 w 327"/>
                <a:gd name="T9" fmla="*/ 0 h 922"/>
                <a:gd name="T10" fmla="*/ 0 w 327"/>
                <a:gd name="T11" fmla="*/ 0 h 922"/>
                <a:gd name="T12" fmla="*/ 0 w 327"/>
                <a:gd name="T13" fmla="*/ 0 h 922"/>
                <a:gd name="T14" fmla="*/ 0 w 327"/>
                <a:gd name="T15" fmla="*/ 0 h 922"/>
                <a:gd name="T16" fmla="*/ 0 w 327"/>
                <a:gd name="T17" fmla="*/ 0 h 922"/>
                <a:gd name="T18" fmla="*/ 0 w 327"/>
                <a:gd name="T19" fmla="*/ 0 h 922"/>
                <a:gd name="T20" fmla="*/ 0 w 327"/>
                <a:gd name="T21" fmla="*/ 1 h 922"/>
                <a:gd name="T22" fmla="*/ 0 w 327"/>
                <a:gd name="T23" fmla="*/ 1 h 922"/>
                <a:gd name="T24" fmla="*/ 0 w 327"/>
                <a:gd name="T25" fmla="*/ 1 h 922"/>
                <a:gd name="T26" fmla="*/ 0 w 327"/>
                <a:gd name="T27" fmla="*/ 1 h 922"/>
                <a:gd name="T28" fmla="*/ 0 w 327"/>
                <a:gd name="T29" fmla="*/ 0 h 922"/>
                <a:gd name="T30" fmla="*/ 0 w 327"/>
                <a:gd name="T31" fmla="*/ 0 h 922"/>
                <a:gd name="T32" fmla="*/ 0 w 327"/>
                <a:gd name="T33" fmla="*/ 0 h 922"/>
                <a:gd name="T34" fmla="*/ 0 w 327"/>
                <a:gd name="T35" fmla="*/ 0 h 922"/>
                <a:gd name="T36" fmla="*/ 0 w 327"/>
                <a:gd name="T37" fmla="*/ 0 h 922"/>
                <a:gd name="T38" fmla="*/ 0 w 327"/>
                <a:gd name="T39" fmla="*/ 0 h 922"/>
                <a:gd name="T40" fmla="*/ 0 w 327"/>
                <a:gd name="T41" fmla="*/ 0 h 922"/>
                <a:gd name="T42" fmla="*/ 0 w 327"/>
                <a:gd name="T43" fmla="*/ 0 h 922"/>
                <a:gd name="T44" fmla="*/ 0 w 327"/>
                <a:gd name="T45" fmla="*/ 0 h 922"/>
                <a:gd name="T46" fmla="*/ 0 w 327"/>
                <a:gd name="T47" fmla="*/ 0 h 922"/>
                <a:gd name="T48" fmla="*/ 0 w 327"/>
                <a:gd name="T49" fmla="*/ 0 h 9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27" h="922">
                  <a:moveTo>
                    <a:pt x="0" y="18"/>
                  </a:moveTo>
                  <a:lnTo>
                    <a:pt x="0" y="18"/>
                  </a:lnTo>
                  <a:lnTo>
                    <a:pt x="44" y="179"/>
                  </a:lnTo>
                  <a:lnTo>
                    <a:pt x="84" y="322"/>
                  </a:lnTo>
                  <a:lnTo>
                    <a:pt x="119" y="449"/>
                  </a:lnTo>
                  <a:lnTo>
                    <a:pt x="150" y="563"/>
                  </a:lnTo>
                  <a:lnTo>
                    <a:pt x="179" y="665"/>
                  </a:lnTo>
                  <a:lnTo>
                    <a:pt x="206" y="758"/>
                  </a:lnTo>
                  <a:lnTo>
                    <a:pt x="219" y="802"/>
                  </a:lnTo>
                  <a:lnTo>
                    <a:pt x="232" y="843"/>
                  </a:lnTo>
                  <a:lnTo>
                    <a:pt x="245" y="883"/>
                  </a:lnTo>
                  <a:lnTo>
                    <a:pt x="259" y="922"/>
                  </a:lnTo>
                  <a:lnTo>
                    <a:pt x="327" y="898"/>
                  </a:lnTo>
                  <a:lnTo>
                    <a:pt x="314" y="860"/>
                  </a:lnTo>
                  <a:lnTo>
                    <a:pt x="301" y="821"/>
                  </a:lnTo>
                  <a:lnTo>
                    <a:pt x="288" y="780"/>
                  </a:lnTo>
                  <a:lnTo>
                    <a:pt x="275" y="737"/>
                  </a:lnTo>
                  <a:lnTo>
                    <a:pt x="248" y="646"/>
                  </a:lnTo>
                  <a:lnTo>
                    <a:pt x="219" y="544"/>
                  </a:lnTo>
                  <a:lnTo>
                    <a:pt x="188" y="431"/>
                  </a:lnTo>
                  <a:lnTo>
                    <a:pt x="153" y="303"/>
                  </a:lnTo>
                  <a:lnTo>
                    <a:pt x="114" y="160"/>
                  </a:lnTo>
                  <a:lnTo>
                    <a:pt x="69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8" name="Freeform 53"/>
            <p:cNvSpPr>
              <a:spLocks/>
            </p:cNvSpPr>
            <p:nvPr/>
          </p:nvSpPr>
          <p:spPr bwMode="auto">
            <a:xfrm>
              <a:off x="4306" y="1323"/>
              <a:ext cx="22" cy="52"/>
            </a:xfrm>
            <a:custGeom>
              <a:avLst/>
              <a:gdLst>
                <a:gd name="T0" fmla="*/ 0 w 892"/>
                <a:gd name="T1" fmla="*/ 0 h 2147"/>
                <a:gd name="T2" fmla="*/ 0 w 892"/>
                <a:gd name="T3" fmla="*/ 0 h 2147"/>
                <a:gd name="T4" fmla="*/ 0 w 892"/>
                <a:gd name="T5" fmla="*/ 0 h 2147"/>
                <a:gd name="T6" fmla="*/ 0 w 892"/>
                <a:gd name="T7" fmla="*/ 0 h 2147"/>
                <a:gd name="T8" fmla="*/ 0 w 892"/>
                <a:gd name="T9" fmla="*/ 0 h 2147"/>
                <a:gd name="T10" fmla="*/ 0 w 892"/>
                <a:gd name="T11" fmla="*/ 0 h 2147"/>
                <a:gd name="T12" fmla="*/ 0 w 892"/>
                <a:gd name="T13" fmla="*/ 0 h 2147"/>
                <a:gd name="T14" fmla="*/ 0 w 892"/>
                <a:gd name="T15" fmla="*/ 0 h 2147"/>
                <a:gd name="T16" fmla="*/ 0 w 892"/>
                <a:gd name="T17" fmla="*/ 0 h 2147"/>
                <a:gd name="T18" fmla="*/ 0 w 892"/>
                <a:gd name="T19" fmla="*/ 0 h 2147"/>
                <a:gd name="T20" fmla="*/ 0 w 892"/>
                <a:gd name="T21" fmla="*/ 0 h 2147"/>
                <a:gd name="T22" fmla="*/ 0 w 892"/>
                <a:gd name="T23" fmla="*/ 0 h 2147"/>
                <a:gd name="T24" fmla="*/ 0 w 892"/>
                <a:gd name="T25" fmla="*/ 0 h 2147"/>
                <a:gd name="T26" fmla="*/ 0 w 892"/>
                <a:gd name="T27" fmla="*/ 0 h 2147"/>
                <a:gd name="T28" fmla="*/ 0 w 892"/>
                <a:gd name="T29" fmla="*/ 1 h 2147"/>
                <a:gd name="T30" fmla="*/ 0 w 892"/>
                <a:gd name="T31" fmla="*/ 1 h 2147"/>
                <a:gd name="T32" fmla="*/ 0 w 892"/>
                <a:gd name="T33" fmla="*/ 1 h 2147"/>
                <a:gd name="T34" fmla="*/ 0 w 892"/>
                <a:gd name="T35" fmla="*/ 1 h 2147"/>
                <a:gd name="T36" fmla="*/ 0 w 892"/>
                <a:gd name="T37" fmla="*/ 1 h 2147"/>
                <a:gd name="T38" fmla="*/ 0 w 892"/>
                <a:gd name="T39" fmla="*/ 1 h 2147"/>
                <a:gd name="T40" fmla="*/ 0 w 892"/>
                <a:gd name="T41" fmla="*/ 1 h 2147"/>
                <a:gd name="T42" fmla="*/ 0 w 892"/>
                <a:gd name="T43" fmla="*/ 1 h 2147"/>
                <a:gd name="T44" fmla="*/ 0 w 892"/>
                <a:gd name="T45" fmla="*/ 1 h 2147"/>
                <a:gd name="T46" fmla="*/ 0 w 892"/>
                <a:gd name="T47" fmla="*/ 1 h 2147"/>
                <a:gd name="T48" fmla="*/ 0 w 892"/>
                <a:gd name="T49" fmla="*/ 1 h 2147"/>
                <a:gd name="T50" fmla="*/ 0 w 892"/>
                <a:gd name="T51" fmla="*/ 1 h 2147"/>
                <a:gd name="T52" fmla="*/ 0 w 892"/>
                <a:gd name="T53" fmla="*/ 1 h 2147"/>
                <a:gd name="T54" fmla="*/ 0 w 892"/>
                <a:gd name="T55" fmla="*/ 1 h 2147"/>
                <a:gd name="T56" fmla="*/ 1 w 892"/>
                <a:gd name="T57" fmla="*/ 1 h 2147"/>
                <a:gd name="T58" fmla="*/ 1 w 892"/>
                <a:gd name="T59" fmla="*/ 1 h 2147"/>
                <a:gd name="T60" fmla="*/ 0 w 892"/>
                <a:gd name="T61" fmla="*/ 1 h 2147"/>
                <a:gd name="T62" fmla="*/ 0 w 892"/>
                <a:gd name="T63" fmla="*/ 1 h 2147"/>
                <a:gd name="T64" fmla="*/ 0 w 892"/>
                <a:gd name="T65" fmla="*/ 1 h 2147"/>
                <a:gd name="T66" fmla="*/ 0 w 892"/>
                <a:gd name="T67" fmla="*/ 1 h 2147"/>
                <a:gd name="T68" fmla="*/ 0 w 892"/>
                <a:gd name="T69" fmla="*/ 1 h 2147"/>
                <a:gd name="T70" fmla="*/ 0 w 892"/>
                <a:gd name="T71" fmla="*/ 1 h 2147"/>
                <a:gd name="T72" fmla="*/ 0 w 892"/>
                <a:gd name="T73" fmla="*/ 1 h 2147"/>
                <a:gd name="T74" fmla="*/ 0 w 892"/>
                <a:gd name="T75" fmla="*/ 1 h 2147"/>
                <a:gd name="T76" fmla="*/ 0 w 892"/>
                <a:gd name="T77" fmla="*/ 1 h 2147"/>
                <a:gd name="T78" fmla="*/ 0 w 892"/>
                <a:gd name="T79" fmla="*/ 1 h 2147"/>
                <a:gd name="T80" fmla="*/ 0 w 892"/>
                <a:gd name="T81" fmla="*/ 1 h 2147"/>
                <a:gd name="T82" fmla="*/ 0 w 892"/>
                <a:gd name="T83" fmla="*/ 1 h 2147"/>
                <a:gd name="T84" fmla="*/ 0 w 892"/>
                <a:gd name="T85" fmla="*/ 0 h 2147"/>
                <a:gd name="T86" fmla="*/ 0 w 892"/>
                <a:gd name="T87" fmla="*/ 0 h 2147"/>
                <a:gd name="T88" fmla="*/ 0 w 892"/>
                <a:gd name="T89" fmla="*/ 0 h 2147"/>
                <a:gd name="T90" fmla="*/ 0 w 892"/>
                <a:gd name="T91" fmla="*/ 0 h 2147"/>
                <a:gd name="T92" fmla="*/ 0 w 892"/>
                <a:gd name="T93" fmla="*/ 0 h 2147"/>
                <a:gd name="T94" fmla="*/ 0 w 892"/>
                <a:gd name="T95" fmla="*/ 0 h 2147"/>
                <a:gd name="T96" fmla="*/ 0 w 892"/>
                <a:gd name="T97" fmla="*/ 0 h 2147"/>
                <a:gd name="T98" fmla="*/ 0 w 892"/>
                <a:gd name="T99" fmla="*/ 0 h 2147"/>
                <a:gd name="T100" fmla="*/ 0 w 892"/>
                <a:gd name="T101" fmla="*/ 0 h 2147"/>
                <a:gd name="T102" fmla="*/ 0 w 892"/>
                <a:gd name="T103" fmla="*/ 0 h 2147"/>
                <a:gd name="T104" fmla="*/ 0 w 892"/>
                <a:gd name="T105" fmla="*/ 0 h 2147"/>
                <a:gd name="T106" fmla="*/ 0 w 892"/>
                <a:gd name="T107" fmla="*/ 0 h 2147"/>
                <a:gd name="T108" fmla="*/ 0 w 892"/>
                <a:gd name="T109" fmla="*/ 0 h 2147"/>
                <a:gd name="T110" fmla="*/ 0 w 892"/>
                <a:gd name="T111" fmla="*/ 0 h 2147"/>
                <a:gd name="T112" fmla="*/ 0 w 892"/>
                <a:gd name="T113" fmla="*/ 0 h 2147"/>
                <a:gd name="T114" fmla="*/ 0 w 892"/>
                <a:gd name="T115" fmla="*/ 0 h 2147"/>
                <a:gd name="T116" fmla="*/ 0 w 892"/>
                <a:gd name="T117" fmla="*/ 0 h 2147"/>
                <a:gd name="T118" fmla="*/ 0 w 892"/>
                <a:gd name="T119" fmla="*/ 0 h 21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892" h="2147">
                  <a:moveTo>
                    <a:pt x="1" y="42"/>
                  </a:moveTo>
                  <a:lnTo>
                    <a:pt x="0" y="39"/>
                  </a:lnTo>
                  <a:lnTo>
                    <a:pt x="36" y="100"/>
                  </a:lnTo>
                  <a:lnTo>
                    <a:pt x="72" y="163"/>
                  </a:lnTo>
                  <a:lnTo>
                    <a:pt x="108" y="225"/>
                  </a:lnTo>
                  <a:lnTo>
                    <a:pt x="142" y="289"/>
                  </a:lnTo>
                  <a:lnTo>
                    <a:pt x="175" y="355"/>
                  </a:lnTo>
                  <a:lnTo>
                    <a:pt x="208" y="420"/>
                  </a:lnTo>
                  <a:lnTo>
                    <a:pt x="240" y="487"/>
                  </a:lnTo>
                  <a:lnTo>
                    <a:pt x="271" y="554"/>
                  </a:lnTo>
                  <a:lnTo>
                    <a:pt x="302" y="621"/>
                  </a:lnTo>
                  <a:lnTo>
                    <a:pt x="332" y="690"/>
                  </a:lnTo>
                  <a:lnTo>
                    <a:pt x="360" y="758"/>
                  </a:lnTo>
                  <a:lnTo>
                    <a:pt x="390" y="827"/>
                  </a:lnTo>
                  <a:lnTo>
                    <a:pt x="417" y="896"/>
                  </a:lnTo>
                  <a:lnTo>
                    <a:pt x="443" y="965"/>
                  </a:lnTo>
                  <a:lnTo>
                    <a:pt x="470" y="1034"/>
                  </a:lnTo>
                  <a:lnTo>
                    <a:pt x="496" y="1103"/>
                  </a:lnTo>
                  <a:lnTo>
                    <a:pt x="520" y="1173"/>
                  </a:lnTo>
                  <a:lnTo>
                    <a:pt x="545" y="1242"/>
                  </a:lnTo>
                  <a:lnTo>
                    <a:pt x="568" y="1310"/>
                  </a:lnTo>
                  <a:lnTo>
                    <a:pt x="592" y="1379"/>
                  </a:lnTo>
                  <a:lnTo>
                    <a:pt x="636" y="1515"/>
                  </a:lnTo>
                  <a:lnTo>
                    <a:pt x="677" y="1648"/>
                  </a:lnTo>
                  <a:lnTo>
                    <a:pt x="717" y="1779"/>
                  </a:lnTo>
                  <a:lnTo>
                    <a:pt x="754" y="1906"/>
                  </a:lnTo>
                  <a:lnTo>
                    <a:pt x="789" y="2030"/>
                  </a:lnTo>
                  <a:lnTo>
                    <a:pt x="823" y="2147"/>
                  </a:lnTo>
                  <a:lnTo>
                    <a:pt x="892" y="2129"/>
                  </a:lnTo>
                  <a:lnTo>
                    <a:pt x="859" y="2010"/>
                  </a:lnTo>
                  <a:lnTo>
                    <a:pt x="824" y="1887"/>
                  </a:lnTo>
                  <a:lnTo>
                    <a:pt x="785" y="1759"/>
                  </a:lnTo>
                  <a:lnTo>
                    <a:pt x="746" y="1627"/>
                  </a:lnTo>
                  <a:lnTo>
                    <a:pt x="704" y="1493"/>
                  </a:lnTo>
                  <a:lnTo>
                    <a:pt x="659" y="1357"/>
                  </a:lnTo>
                  <a:lnTo>
                    <a:pt x="636" y="1287"/>
                  </a:lnTo>
                  <a:lnTo>
                    <a:pt x="613" y="1219"/>
                  </a:lnTo>
                  <a:lnTo>
                    <a:pt x="588" y="1148"/>
                  </a:lnTo>
                  <a:lnTo>
                    <a:pt x="563" y="1079"/>
                  </a:lnTo>
                  <a:lnTo>
                    <a:pt x="537" y="1010"/>
                  </a:lnTo>
                  <a:lnTo>
                    <a:pt x="511" y="939"/>
                  </a:lnTo>
                  <a:lnTo>
                    <a:pt x="483" y="870"/>
                  </a:lnTo>
                  <a:lnTo>
                    <a:pt x="456" y="800"/>
                  </a:lnTo>
                  <a:lnTo>
                    <a:pt x="427" y="730"/>
                  </a:lnTo>
                  <a:lnTo>
                    <a:pt x="398" y="662"/>
                  </a:lnTo>
                  <a:lnTo>
                    <a:pt x="367" y="592"/>
                  </a:lnTo>
                  <a:lnTo>
                    <a:pt x="337" y="524"/>
                  </a:lnTo>
                  <a:lnTo>
                    <a:pt x="305" y="456"/>
                  </a:lnTo>
                  <a:lnTo>
                    <a:pt x="272" y="389"/>
                  </a:lnTo>
                  <a:lnTo>
                    <a:pt x="239" y="323"/>
                  </a:lnTo>
                  <a:lnTo>
                    <a:pt x="206" y="256"/>
                  </a:lnTo>
                  <a:lnTo>
                    <a:pt x="170" y="191"/>
                  </a:lnTo>
                  <a:lnTo>
                    <a:pt x="135" y="127"/>
                  </a:lnTo>
                  <a:lnTo>
                    <a:pt x="99" y="64"/>
                  </a:lnTo>
                  <a:lnTo>
                    <a:pt x="60" y="2"/>
                  </a:lnTo>
                  <a:lnTo>
                    <a:pt x="59" y="0"/>
                  </a:lnTo>
                  <a:lnTo>
                    <a:pt x="60" y="2"/>
                  </a:lnTo>
                  <a:lnTo>
                    <a:pt x="60" y="1"/>
                  </a:lnTo>
                  <a:lnTo>
                    <a:pt x="59" y="0"/>
                  </a:lnTo>
                  <a:lnTo>
                    <a:pt x="1" y="42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19" name="Freeform 54"/>
            <p:cNvSpPr>
              <a:spLocks/>
            </p:cNvSpPr>
            <p:nvPr/>
          </p:nvSpPr>
          <p:spPr bwMode="auto">
            <a:xfrm>
              <a:off x="4289" y="1288"/>
              <a:ext cx="19" cy="36"/>
            </a:xfrm>
            <a:custGeom>
              <a:avLst/>
              <a:gdLst>
                <a:gd name="T0" fmla="*/ 0 w 730"/>
                <a:gd name="T1" fmla="*/ 0 h 1478"/>
                <a:gd name="T2" fmla="*/ 0 w 730"/>
                <a:gd name="T3" fmla="*/ 0 h 1478"/>
                <a:gd name="T4" fmla="*/ 0 w 730"/>
                <a:gd name="T5" fmla="*/ 0 h 1478"/>
                <a:gd name="T6" fmla="*/ 0 w 730"/>
                <a:gd name="T7" fmla="*/ 0 h 1478"/>
                <a:gd name="T8" fmla="*/ 0 w 730"/>
                <a:gd name="T9" fmla="*/ 0 h 1478"/>
                <a:gd name="T10" fmla="*/ 0 w 730"/>
                <a:gd name="T11" fmla="*/ 0 h 1478"/>
                <a:gd name="T12" fmla="*/ 0 w 730"/>
                <a:gd name="T13" fmla="*/ 0 h 1478"/>
                <a:gd name="T14" fmla="*/ 0 w 730"/>
                <a:gd name="T15" fmla="*/ 0 h 1478"/>
                <a:gd name="T16" fmla="*/ 0 w 730"/>
                <a:gd name="T17" fmla="*/ 0 h 1478"/>
                <a:gd name="T18" fmla="*/ 0 w 730"/>
                <a:gd name="T19" fmla="*/ 1 h 1478"/>
                <a:gd name="T20" fmla="*/ 0 w 730"/>
                <a:gd name="T21" fmla="*/ 1 h 1478"/>
                <a:gd name="T22" fmla="*/ 0 w 730"/>
                <a:gd name="T23" fmla="*/ 1 h 1478"/>
                <a:gd name="T24" fmla="*/ 0 w 730"/>
                <a:gd name="T25" fmla="*/ 1 h 1478"/>
                <a:gd name="T26" fmla="*/ 0 w 730"/>
                <a:gd name="T27" fmla="*/ 1 h 1478"/>
                <a:gd name="T28" fmla="*/ 0 w 730"/>
                <a:gd name="T29" fmla="*/ 1 h 1478"/>
                <a:gd name="T30" fmla="*/ 0 w 730"/>
                <a:gd name="T31" fmla="*/ 1 h 1478"/>
                <a:gd name="T32" fmla="*/ 0 w 730"/>
                <a:gd name="T33" fmla="*/ 1 h 1478"/>
                <a:gd name="T34" fmla="*/ 0 w 730"/>
                <a:gd name="T35" fmla="*/ 1 h 1478"/>
                <a:gd name="T36" fmla="*/ 0 w 730"/>
                <a:gd name="T37" fmla="*/ 1 h 1478"/>
                <a:gd name="T38" fmla="*/ 0 w 730"/>
                <a:gd name="T39" fmla="*/ 1 h 1478"/>
                <a:gd name="T40" fmla="*/ 0 w 730"/>
                <a:gd name="T41" fmla="*/ 1 h 1478"/>
                <a:gd name="T42" fmla="*/ 0 w 730"/>
                <a:gd name="T43" fmla="*/ 1 h 1478"/>
                <a:gd name="T44" fmla="*/ 0 w 730"/>
                <a:gd name="T45" fmla="*/ 1 h 1478"/>
                <a:gd name="T46" fmla="*/ 0 w 730"/>
                <a:gd name="T47" fmla="*/ 1 h 1478"/>
                <a:gd name="T48" fmla="*/ 0 w 730"/>
                <a:gd name="T49" fmla="*/ 0 h 1478"/>
                <a:gd name="T50" fmla="*/ 0 w 730"/>
                <a:gd name="T51" fmla="*/ 0 h 1478"/>
                <a:gd name="T52" fmla="*/ 0 w 730"/>
                <a:gd name="T53" fmla="*/ 0 h 1478"/>
                <a:gd name="T54" fmla="*/ 0 w 730"/>
                <a:gd name="T55" fmla="*/ 0 h 1478"/>
                <a:gd name="T56" fmla="*/ 0 w 730"/>
                <a:gd name="T57" fmla="*/ 0 h 1478"/>
                <a:gd name="T58" fmla="*/ 0 w 730"/>
                <a:gd name="T59" fmla="*/ 0 h 1478"/>
                <a:gd name="T60" fmla="*/ 0 w 730"/>
                <a:gd name="T61" fmla="*/ 0 h 1478"/>
                <a:gd name="T62" fmla="*/ 0 w 730"/>
                <a:gd name="T63" fmla="*/ 0 h 1478"/>
                <a:gd name="T64" fmla="*/ 0 w 730"/>
                <a:gd name="T65" fmla="*/ 0 h 1478"/>
                <a:gd name="T66" fmla="*/ 0 w 730"/>
                <a:gd name="T67" fmla="*/ 0 h 1478"/>
                <a:gd name="T68" fmla="*/ 0 w 730"/>
                <a:gd name="T69" fmla="*/ 0 h 1478"/>
                <a:gd name="T70" fmla="*/ 0 w 730"/>
                <a:gd name="T71" fmla="*/ 0 h 147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730" h="1478">
                  <a:moveTo>
                    <a:pt x="68" y="124"/>
                  </a:moveTo>
                  <a:lnTo>
                    <a:pt x="0" y="113"/>
                  </a:lnTo>
                  <a:lnTo>
                    <a:pt x="7" y="151"/>
                  </a:lnTo>
                  <a:lnTo>
                    <a:pt x="15" y="189"/>
                  </a:lnTo>
                  <a:lnTo>
                    <a:pt x="24" y="228"/>
                  </a:lnTo>
                  <a:lnTo>
                    <a:pt x="34" y="268"/>
                  </a:lnTo>
                  <a:lnTo>
                    <a:pt x="45" y="307"/>
                  </a:lnTo>
                  <a:lnTo>
                    <a:pt x="58" y="347"/>
                  </a:lnTo>
                  <a:lnTo>
                    <a:pt x="71" y="388"/>
                  </a:lnTo>
                  <a:lnTo>
                    <a:pt x="85" y="429"/>
                  </a:lnTo>
                  <a:lnTo>
                    <a:pt x="100" y="470"/>
                  </a:lnTo>
                  <a:lnTo>
                    <a:pt x="116" y="512"/>
                  </a:lnTo>
                  <a:lnTo>
                    <a:pt x="133" y="555"/>
                  </a:lnTo>
                  <a:lnTo>
                    <a:pt x="152" y="597"/>
                  </a:lnTo>
                  <a:lnTo>
                    <a:pt x="170" y="639"/>
                  </a:lnTo>
                  <a:lnTo>
                    <a:pt x="190" y="682"/>
                  </a:lnTo>
                  <a:lnTo>
                    <a:pt x="210" y="726"/>
                  </a:lnTo>
                  <a:lnTo>
                    <a:pt x="231" y="769"/>
                  </a:lnTo>
                  <a:lnTo>
                    <a:pt x="254" y="813"/>
                  </a:lnTo>
                  <a:lnTo>
                    <a:pt x="277" y="856"/>
                  </a:lnTo>
                  <a:lnTo>
                    <a:pt x="300" y="901"/>
                  </a:lnTo>
                  <a:lnTo>
                    <a:pt x="325" y="945"/>
                  </a:lnTo>
                  <a:lnTo>
                    <a:pt x="350" y="989"/>
                  </a:lnTo>
                  <a:lnTo>
                    <a:pt x="376" y="1033"/>
                  </a:lnTo>
                  <a:lnTo>
                    <a:pt x="403" y="1079"/>
                  </a:lnTo>
                  <a:lnTo>
                    <a:pt x="430" y="1123"/>
                  </a:lnTo>
                  <a:lnTo>
                    <a:pt x="459" y="1167"/>
                  </a:lnTo>
                  <a:lnTo>
                    <a:pt x="487" y="1211"/>
                  </a:lnTo>
                  <a:lnTo>
                    <a:pt x="516" y="1257"/>
                  </a:lnTo>
                  <a:lnTo>
                    <a:pt x="546" y="1301"/>
                  </a:lnTo>
                  <a:lnTo>
                    <a:pt x="577" y="1345"/>
                  </a:lnTo>
                  <a:lnTo>
                    <a:pt x="608" y="1389"/>
                  </a:lnTo>
                  <a:lnTo>
                    <a:pt x="639" y="1434"/>
                  </a:lnTo>
                  <a:lnTo>
                    <a:pt x="672" y="1478"/>
                  </a:lnTo>
                  <a:lnTo>
                    <a:pt x="730" y="1436"/>
                  </a:lnTo>
                  <a:lnTo>
                    <a:pt x="698" y="1391"/>
                  </a:lnTo>
                  <a:lnTo>
                    <a:pt x="667" y="1348"/>
                  </a:lnTo>
                  <a:lnTo>
                    <a:pt x="636" y="1305"/>
                  </a:lnTo>
                  <a:lnTo>
                    <a:pt x="606" y="1261"/>
                  </a:lnTo>
                  <a:lnTo>
                    <a:pt x="577" y="1216"/>
                  </a:lnTo>
                  <a:lnTo>
                    <a:pt x="547" y="1173"/>
                  </a:lnTo>
                  <a:lnTo>
                    <a:pt x="519" y="1129"/>
                  </a:lnTo>
                  <a:lnTo>
                    <a:pt x="492" y="1085"/>
                  </a:lnTo>
                  <a:lnTo>
                    <a:pt x="465" y="1041"/>
                  </a:lnTo>
                  <a:lnTo>
                    <a:pt x="438" y="997"/>
                  </a:lnTo>
                  <a:lnTo>
                    <a:pt x="412" y="954"/>
                  </a:lnTo>
                  <a:lnTo>
                    <a:pt x="388" y="910"/>
                  </a:lnTo>
                  <a:lnTo>
                    <a:pt x="364" y="866"/>
                  </a:lnTo>
                  <a:lnTo>
                    <a:pt x="340" y="823"/>
                  </a:lnTo>
                  <a:lnTo>
                    <a:pt x="318" y="780"/>
                  </a:lnTo>
                  <a:lnTo>
                    <a:pt x="296" y="738"/>
                  </a:lnTo>
                  <a:lnTo>
                    <a:pt x="275" y="694"/>
                  </a:lnTo>
                  <a:lnTo>
                    <a:pt x="255" y="652"/>
                  </a:lnTo>
                  <a:lnTo>
                    <a:pt x="235" y="610"/>
                  </a:lnTo>
                  <a:lnTo>
                    <a:pt x="217" y="569"/>
                  </a:lnTo>
                  <a:lnTo>
                    <a:pt x="200" y="527"/>
                  </a:lnTo>
                  <a:lnTo>
                    <a:pt x="183" y="486"/>
                  </a:lnTo>
                  <a:lnTo>
                    <a:pt x="168" y="445"/>
                  </a:lnTo>
                  <a:lnTo>
                    <a:pt x="153" y="405"/>
                  </a:lnTo>
                  <a:lnTo>
                    <a:pt x="139" y="365"/>
                  </a:lnTo>
                  <a:lnTo>
                    <a:pt x="126" y="326"/>
                  </a:lnTo>
                  <a:lnTo>
                    <a:pt x="114" y="287"/>
                  </a:lnTo>
                  <a:lnTo>
                    <a:pt x="104" y="249"/>
                  </a:lnTo>
                  <a:lnTo>
                    <a:pt x="94" y="212"/>
                  </a:lnTo>
                  <a:lnTo>
                    <a:pt x="86" y="174"/>
                  </a:lnTo>
                  <a:lnTo>
                    <a:pt x="78" y="137"/>
                  </a:lnTo>
                  <a:lnTo>
                    <a:pt x="72" y="102"/>
                  </a:lnTo>
                  <a:lnTo>
                    <a:pt x="4" y="91"/>
                  </a:lnTo>
                  <a:lnTo>
                    <a:pt x="72" y="102"/>
                  </a:lnTo>
                  <a:lnTo>
                    <a:pt x="54" y="0"/>
                  </a:lnTo>
                  <a:lnTo>
                    <a:pt x="4" y="91"/>
                  </a:lnTo>
                  <a:lnTo>
                    <a:pt x="68" y="1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0" name="Freeform 55"/>
            <p:cNvSpPr>
              <a:spLocks/>
            </p:cNvSpPr>
            <p:nvPr/>
          </p:nvSpPr>
          <p:spPr bwMode="auto">
            <a:xfrm>
              <a:off x="4285" y="1290"/>
              <a:ext cx="6" cy="49"/>
            </a:xfrm>
            <a:custGeom>
              <a:avLst/>
              <a:gdLst>
                <a:gd name="T0" fmla="*/ 0 w 237"/>
                <a:gd name="T1" fmla="*/ 1 h 2032"/>
                <a:gd name="T2" fmla="*/ 0 w 237"/>
                <a:gd name="T3" fmla="*/ 1 h 2032"/>
                <a:gd name="T4" fmla="*/ 0 w 237"/>
                <a:gd name="T5" fmla="*/ 1 h 2032"/>
                <a:gd name="T6" fmla="*/ 0 w 237"/>
                <a:gd name="T7" fmla="*/ 1 h 2032"/>
                <a:gd name="T8" fmla="*/ 0 w 237"/>
                <a:gd name="T9" fmla="*/ 1 h 2032"/>
                <a:gd name="T10" fmla="*/ 0 w 237"/>
                <a:gd name="T11" fmla="*/ 1 h 2032"/>
                <a:gd name="T12" fmla="*/ 0 w 237"/>
                <a:gd name="T13" fmla="*/ 1 h 2032"/>
                <a:gd name="T14" fmla="*/ 0 w 237"/>
                <a:gd name="T15" fmla="*/ 1 h 2032"/>
                <a:gd name="T16" fmla="*/ 0 w 237"/>
                <a:gd name="T17" fmla="*/ 1 h 2032"/>
                <a:gd name="T18" fmla="*/ 0 w 237"/>
                <a:gd name="T19" fmla="*/ 0 h 2032"/>
                <a:gd name="T20" fmla="*/ 0 w 237"/>
                <a:gd name="T21" fmla="*/ 0 h 2032"/>
                <a:gd name="T22" fmla="*/ 0 w 237"/>
                <a:gd name="T23" fmla="*/ 0 h 2032"/>
                <a:gd name="T24" fmla="*/ 0 w 237"/>
                <a:gd name="T25" fmla="*/ 0 h 2032"/>
                <a:gd name="T26" fmla="*/ 0 w 237"/>
                <a:gd name="T27" fmla="*/ 0 h 2032"/>
                <a:gd name="T28" fmla="*/ 0 w 237"/>
                <a:gd name="T29" fmla="*/ 0 h 2032"/>
                <a:gd name="T30" fmla="*/ 0 w 237"/>
                <a:gd name="T31" fmla="*/ 0 h 2032"/>
                <a:gd name="T32" fmla="*/ 0 w 237"/>
                <a:gd name="T33" fmla="*/ 0 h 2032"/>
                <a:gd name="T34" fmla="*/ 0 w 237"/>
                <a:gd name="T35" fmla="*/ 0 h 2032"/>
                <a:gd name="T36" fmla="*/ 0 w 237"/>
                <a:gd name="T37" fmla="*/ 0 h 2032"/>
                <a:gd name="T38" fmla="*/ 0 w 237"/>
                <a:gd name="T39" fmla="*/ 0 h 2032"/>
                <a:gd name="T40" fmla="*/ 0 w 237"/>
                <a:gd name="T41" fmla="*/ 0 h 2032"/>
                <a:gd name="T42" fmla="*/ 0 w 237"/>
                <a:gd name="T43" fmla="*/ 0 h 2032"/>
                <a:gd name="T44" fmla="*/ 0 w 237"/>
                <a:gd name="T45" fmla="*/ 0 h 2032"/>
                <a:gd name="T46" fmla="*/ 0 w 237"/>
                <a:gd name="T47" fmla="*/ 0 h 2032"/>
                <a:gd name="T48" fmla="*/ 0 w 237"/>
                <a:gd name="T49" fmla="*/ 0 h 2032"/>
                <a:gd name="T50" fmla="*/ 0 w 237"/>
                <a:gd name="T51" fmla="*/ 0 h 2032"/>
                <a:gd name="T52" fmla="*/ 0 w 237"/>
                <a:gd name="T53" fmla="*/ 0 h 2032"/>
                <a:gd name="T54" fmla="*/ 0 w 237"/>
                <a:gd name="T55" fmla="*/ 0 h 2032"/>
                <a:gd name="T56" fmla="*/ 0 w 237"/>
                <a:gd name="T57" fmla="*/ 0 h 2032"/>
                <a:gd name="T58" fmla="*/ 0 w 237"/>
                <a:gd name="T59" fmla="*/ 0 h 2032"/>
                <a:gd name="T60" fmla="*/ 0 w 237"/>
                <a:gd name="T61" fmla="*/ 0 h 2032"/>
                <a:gd name="T62" fmla="*/ 0 w 237"/>
                <a:gd name="T63" fmla="*/ 0 h 2032"/>
                <a:gd name="T64" fmla="*/ 0 w 237"/>
                <a:gd name="T65" fmla="*/ 1 h 2032"/>
                <a:gd name="T66" fmla="*/ 0 w 237"/>
                <a:gd name="T67" fmla="*/ 1 h 2032"/>
                <a:gd name="T68" fmla="*/ 0 w 237"/>
                <a:gd name="T69" fmla="*/ 1 h 2032"/>
                <a:gd name="T70" fmla="*/ 0 w 237"/>
                <a:gd name="T71" fmla="*/ 1 h 2032"/>
                <a:gd name="T72" fmla="*/ 0 w 237"/>
                <a:gd name="T73" fmla="*/ 1 h 2032"/>
                <a:gd name="T74" fmla="*/ 0 w 237"/>
                <a:gd name="T75" fmla="*/ 1 h 2032"/>
                <a:gd name="T76" fmla="*/ 0 w 237"/>
                <a:gd name="T77" fmla="*/ 1 h 2032"/>
                <a:gd name="T78" fmla="*/ 0 w 237"/>
                <a:gd name="T79" fmla="*/ 1 h 2032"/>
                <a:gd name="T80" fmla="*/ 0 w 237"/>
                <a:gd name="T81" fmla="*/ 1 h 2032"/>
                <a:gd name="T82" fmla="*/ 0 w 237"/>
                <a:gd name="T83" fmla="*/ 1 h 2032"/>
                <a:gd name="T84" fmla="*/ 0 w 237"/>
                <a:gd name="T85" fmla="*/ 1 h 2032"/>
                <a:gd name="T86" fmla="*/ 0 w 237"/>
                <a:gd name="T87" fmla="*/ 1 h 203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37" h="2032">
                  <a:moveTo>
                    <a:pt x="192" y="2032"/>
                  </a:moveTo>
                  <a:lnTo>
                    <a:pt x="192" y="2031"/>
                  </a:lnTo>
                  <a:lnTo>
                    <a:pt x="191" y="1976"/>
                  </a:lnTo>
                  <a:lnTo>
                    <a:pt x="188" y="1920"/>
                  </a:lnTo>
                  <a:lnTo>
                    <a:pt x="184" y="1863"/>
                  </a:lnTo>
                  <a:lnTo>
                    <a:pt x="179" y="1804"/>
                  </a:lnTo>
                  <a:lnTo>
                    <a:pt x="172" y="1745"/>
                  </a:lnTo>
                  <a:lnTo>
                    <a:pt x="165" y="1685"/>
                  </a:lnTo>
                  <a:lnTo>
                    <a:pt x="157" y="1624"/>
                  </a:lnTo>
                  <a:lnTo>
                    <a:pt x="149" y="1562"/>
                  </a:lnTo>
                  <a:lnTo>
                    <a:pt x="132" y="1436"/>
                  </a:lnTo>
                  <a:lnTo>
                    <a:pt x="114" y="1308"/>
                  </a:lnTo>
                  <a:lnTo>
                    <a:pt x="106" y="1244"/>
                  </a:lnTo>
                  <a:lnTo>
                    <a:pt x="98" y="1179"/>
                  </a:lnTo>
                  <a:lnTo>
                    <a:pt x="91" y="1113"/>
                  </a:lnTo>
                  <a:lnTo>
                    <a:pt x="85" y="1048"/>
                  </a:lnTo>
                  <a:lnTo>
                    <a:pt x="80" y="983"/>
                  </a:lnTo>
                  <a:lnTo>
                    <a:pt x="76" y="917"/>
                  </a:lnTo>
                  <a:lnTo>
                    <a:pt x="73" y="852"/>
                  </a:lnTo>
                  <a:lnTo>
                    <a:pt x="73" y="785"/>
                  </a:lnTo>
                  <a:lnTo>
                    <a:pt x="73" y="720"/>
                  </a:lnTo>
                  <a:lnTo>
                    <a:pt x="76" y="655"/>
                  </a:lnTo>
                  <a:lnTo>
                    <a:pt x="78" y="622"/>
                  </a:lnTo>
                  <a:lnTo>
                    <a:pt x="80" y="590"/>
                  </a:lnTo>
                  <a:lnTo>
                    <a:pt x="83" y="558"/>
                  </a:lnTo>
                  <a:lnTo>
                    <a:pt x="87" y="526"/>
                  </a:lnTo>
                  <a:lnTo>
                    <a:pt x="91" y="494"/>
                  </a:lnTo>
                  <a:lnTo>
                    <a:pt x="95" y="463"/>
                  </a:lnTo>
                  <a:lnTo>
                    <a:pt x="101" y="430"/>
                  </a:lnTo>
                  <a:lnTo>
                    <a:pt x="107" y="399"/>
                  </a:lnTo>
                  <a:lnTo>
                    <a:pt x="113" y="367"/>
                  </a:lnTo>
                  <a:lnTo>
                    <a:pt x="122" y="336"/>
                  </a:lnTo>
                  <a:lnTo>
                    <a:pt x="130" y="305"/>
                  </a:lnTo>
                  <a:lnTo>
                    <a:pt x="138" y="273"/>
                  </a:lnTo>
                  <a:lnTo>
                    <a:pt x="148" y="243"/>
                  </a:lnTo>
                  <a:lnTo>
                    <a:pt x="158" y="213"/>
                  </a:lnTo>
                  <a:lnTo>
                    <a:pt x="169" y="182"/>
                  </a:lnTo>
                  <a:lnTo>
                    <a:pt x="181" y="152"/>
                  </a:lnTo>
                  <a:lnTo>
                    <a:pt x="193" y="122"/>
                  </a:lnTo>
                  <a:lnTo>
                    <a:pt x="207" y="92"/>
                  </a:lnTo>
                  <a:lnTo>
                    <a:pt x="222" y="62"/>
                  </a:lnTo>
                  <a:lnTo>
                    <a:pt x="237" y="33"/>
                  </a:lnTo>
                  <a:lnTo>
                    <a:pt x="173" y="0"/>
                  </a:lnTo>
                  <a:lnTo>
                    <a:pt x="157" y="31"/>
                  </a:lnTo>
                  <a:lnTo>
                    <a:pt x="142" y="62"/>
                  </a:lnTo>
                  <a:lnTo>
                    <a:pt x="128" y="93"/>
                  </a:lnTo>
                  <a:lnTo>
                    <a:pt x="114" y="125"/>
                  </a:lnTo>
                  <a:lnTo>
                    <a:pt x="101" y="157"/>
                  </a:lnTo>
                  <a:lnTo>
                    <a:pt x="90" y="189"/>
                  </a:lnTo>
                  <a:lnTo>
                    <a:pt x="79" y="221"/>
                  </a:lnTo>
                  <a:lnTo>
                    <a:pt x="69" y="253"/>
                  </a:lnTo>
                  <a:lnTo>
                    <a:pt x="60" y="286"/>
                  </a:lnTo>
                  <a:lnTo>
                    <a:pt x="51" y="319"/>
                  </a:lnTo>
                  <a:lnTo>
                    <a:pt x="44" y="352"/>
                  </a:lnTo>
                  <a:lnTo>
                    <a:pt x="37" y="385"/>
                  </a:lnTo>
                  <a:lnTo>
                    <a:pt x="31" y="418"/>
                  </a:lnTo>
                  <a:lnTo>
                    <a:pt x="25" y="451"/>
                  </a:lnTo>
                  <a:lnTo>
                    <a:pt x="20" y="485"/>
                  </a:lnTo>
                  <a:lnTo>
                    <a:pt x="15" y="518"/>
                  </a:lnTo>
                  <a:lnTo>
                    <a:pt x="11" y="551"/>
                  </a:lnTo>
                  <a:lnTo>
                    <a:pt x="8" y="584"/>
                  </a:lnTo>
                  <a:lnTo>
                    <a:pt x="5" y="618"/>
                  </a:lnTo>
                  <a:lnTo>
                    <a:pt x="3" y="652"/>
                  </a:lnTo>
                  <a:lnTo>
                    <a:pt x="1" y="719"/>
                  </a:lnTo>
                  <a:lnTo>
                    <a:pt x="0" y="785"/>
                  </a:lnTo>
                  <a:lnTo>
                    <a:pt x="1" y="853"/>
                  </a:lnTo>
                  <a:lnTo>
                    <a:pt x="4" y="920"/>
                  </a:lnTo>
                  <a:lnTo>
                    <a:pt x="8" y="988"/>
                  </a:lnTo>
                  <a:lnTo>
                    <a:pt x="13" y="1054"/>
                  </a:lnTo>
                  <a:lnTo>
                    <a:pt x="20" y="1120"/>
                  </a:lnTo>
                  <a:lnTo>
                    <a:pt x="27" y="1187"/>
                  </a:lnTo>
                  <a:lnTo>
                    <a:pt x="35" y="1253"/>
                  </a:lnTo>
                  <a:lnTo>
                    <a:pt x="43" y="1318"/>
                  </a:lnTo>
                  <a:lnTo>
                    <a:pt x="60" y="1446"/>
                  </a:lnTo>
                  <a:lnTo>
                    <a:pt x="78" y="1572"/>
                  </a:lnTo>
                  <a:lnTo>
                    <a:pt x="86" y="1633"/>
                  </a:lnTo>
                  <a:lnTo>
                    <a:pt x="93" y="1694"/>
                  </a:lnTo>
                  <a:lnTo>
                    <a:pt x="101" y="1753"/>
                  </a:lnTo>
                  <a:lnTo>
                    <a:pt x="107" y="1811"/>
                  </a:lnTo>
                  <a:lnTo>
                    <a:pt x="112" y="1869"/>
                  </a:lnTo>
                  <a:lnTo>
                    <a:pt x="116" y="1924"/>
                  </a:lnTo>
                  <a:lnTo>
                    <a:pt x="120" y="1978"/>
                  </a:lnTo>
                  <a:lnTo>
                    <a:pt x="121" y="2032"/>
                  </a:lnTo>
                  <a:lnTo>
                    <a:pt x="121" y="2031"/>
                  </a:lnTo>
                  <a:lnTo>
                    <a:pt x="192" y="2032"/>
                  </a:lnTo>
                  <a:lnTo>
                    <a:pt x="193" y="2032"/>
                  </a:lnTo>
                  <a:lnTo>
                    <a:pt x="192" y="2031"/>
                  </a:lnTo>
                  <a:lnTo>
                    <a:pt x="192" y="2032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1" name="Freeform 56"/>
            <p:cNvSpPr>
              <a:spLocks/>
            </p:cNvSpPr>
            <p:nvPr/>
          </p:nvSpPr>
          <p:spPr bwMode="auto">
            <a:xfrm>
              <a:off x="4284" y="1339"/>
              <a:ext cx="6" cy="37"/>
            </a:xfrm>
            <a:custGeom>
              <a:avLst/>
              <a:gdLst>
                <a:gd name="T0" fmla="*/ 0 w 234"/>
                <a:gd name="T1" fmla="*/ 1 h 1498"/>
                <a:gd name="T2" fmla="*/ 0 w 234"/>
                <a:gd name="T3" fmla="*/ 1 h 1498"/>
                <a:gd name="T4" fmla="*/ 0 w 234"/>
                <a:gd name="T5" fmla="*/ 1 h 1498"/>
                <a:gd name="T6" fmla="*/ 0 w 234"/>
                <a:gd name="T7" fmla="*/ 1 h 1498"/>
                <a:gd name="T8" fmla="*/ 0 w 234"/>
                <a:gd name="T9" fmla="*/ 1 h 1498"/>
                <a:gd name="T10" fmla="*/ 0 w 234"/>
                <a:gd name="T11" fmla="*/ 1 h 1498"/>
                <a:gd name="T12" fmla="*/ 0 w 234"/>
                <a:gd name="T13" fmla="*/ 1 h 1498"/>
                <a:gd name="T14" fmla="*/ 0 w 234"/>
                <a:gd name="T15" fmla="*/ 1 h 1498"/>
                <a:gd name="T16" fmla="*/ 0 w 234"/>
                <a:gd name="T17" fmla="*/ 1 h 1498"/>
                <a:gd name="T18" fmla="*/ 0 w 234"/>
                <a:gd name="T19" fmla="*/ 1 h 1498"/>
                <a:gd name="T20" fmla="*/ 0 w 234"/>
                <a:gd name="T21" fmla="*/ 1 h 1498"/>
                <a:gd name="T22" fmla="*/ 0 w 234"/>
                <a:gd name="T23" fmla="*/ 1 h 1498"/>
                <a:gd name="T24" fmla="*/ 0 w 234"/>
                <a:gd name="T25" fmla="*/ 1 h 1498"/>
                <a:gd name="T26" fmla="*/ 0 w 234"/>
                <a:gd name="T27" fmla="*/ 1 h 1498"/>
                <a:gd name="T28" fmla="*/ 0 w 234"/>
                <a:gd name="T29" fmla="*/ 0 h 1498"/>
                <a:gd name="T30" fmla="*/ 0 w 234"/>
                <a:gd name="T31" fmla="*/ 0 h 1498"/>
                <a:gd name="T32" fmla="*/ 0 w 234"/>
                <a:gd name="T33" fmla="*/ 0 h 1498"/>
                <a:gd name="T34" fmla="*/ 0 w 234"/>
                <a:gd name="T35" fmla="*/ 0 h 1498"/>
                <a:gd name="T36" fmla="*/ 0 w 234"/>
                <a:gd name="T37" fmla="*/ 0 h 1498"/>
                <a:gd name="T38" fmla="*/ 0 w 234"/>
                <a:gd name="T39" fmla="*/ 0 h 1498"/>
                <a:gd name="T40" fmla="*/ 0 w 234"/>
                <a:gd name="T41" fmla="*/ 0 h 1498"/>
                <a:gd name="T42" fmla="*/ 0 w 234"/>
                <a:gd name="T43" fmla="*/ 0 h 1498"/>
                <a:gd name="T44" fmla="*/ 0 w 234"/>
                <a:gd name="T45" fmla="*/ 0 h 1498"/>
                <a:gd name="T46" fmla="*/ 0 w 234"/>
                <a:gd name="T47" fmla="*/ 0 h 1498"/>
                <a:gd name="T48" fmla="*/ 0 w 234"/>
                <a:gd name="T49" fmla="*/ 0 h 1498"/>
                <a:gd name="T50" fmla="*/ 0 w 234"/>
                <a:gd name="T51" fmla="*/ 0 h 1498"/>
                <a:gd name="T52" fmla="*/ 0 w 234"/>
                <a:gd name="T53" fmla="*/ 0 h 1498"/>
                <a:gd name="T54" fmla="*/ 0 w 234"/>
                <a:gd name="T55" fmla="*/ 0 h 1498"/>
                <a:gd name="T56" fmla="*/ 0 w 234"/>
                <a:gd name="T57" fmla="*/ 0 h 1498"/>
                <a:gd name="T58" fmla="*/ 0 w 234"/>
                <a:gd name="T59" fmla="*/ 0 h 1498"/>
                <a:gd name="T60" fmla="*/ 0 w 234"/>
                <a:gd name="T61" fmla="*/ 1 h 1498"/>
                <a:gd name="T62" fmla="*/ 0 w 234"/>
                <a:gd name="T63" fmla="*/ 1 h 1498"/>
                <a:gd name="T64" fmla="*/ 0 w 234"/>
                <a:gd name="T65" fmla="*/ 1 h 1498"/>
                <a:gd name="T66" fmla="*/ 0 w 234"/>
                <a:gd name="T67" fmla="*/ 1 h 1498"/>
                <a:gd name="T68" fmla="*/ 0 w 234"/>
                <a:gd name="T69" fmla="*/ 1 h 1498"/>
                <a:gd name="T70" fmla="*/ 0 w 234"/>
                <a:gd name="T71" fmla="*/ 1 h 1498"/>
                <a:gd name="T72" fmla="*/ 0 w 234"/>
                <a:gd name="T73" fmla="*/ 1 h 1498"/>
                <a:gd name="T74" fmla="*/ 0 w 234"/>
                <a:gd name="T75" fmla="*/ 1 h 1498"/>
                <a:gd name="T76" fmla="*/ 0 w 234"/>
                <a:gd name="T77" fmla="*/ 1 h 1498"/>
                <a:gd name="T78" fmla="*/ 0 w 234"/>
                <a:gd name="T79" fmla="*/ 1 h 1498"/>
                <a:gd name="T80" fmla="*/ 0 w 234"/>
                <a:gd name="T81" fmla="*/ 1 h 1498"/>
                <a:gd name="T82" fmla="*/ 0 w 234"/>
                <a:gd name="T83" fmla="*/ 1 h 1498"/>
                <a:gd name="T84" fmla="*/ 0 w 234"/>
                <a:gd name="T85" fmla="*/ 1 h 1498"/>
                <a:gd name="T86" fmla="*/ 0 w 234"/>
                <a:gd name="T87" fmla="*/ 1 h 1498"/>
                <a:gd name="T88" fmla="*/ 0 w 234"/>
                <a:gd name="T89" fmla="*/ 1 h 14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34" h="1498">
                  <a:moveTo>
                    <a:pt x="69" y="1498"/>
                  </a:moveTo>
                  <a:lnTo>
                    <a:pt x="69" y="1498"/>
                  </a:lnTo>
                  <a:lnTo>
                    <a:pt x="83" y="1451"/>
                  </a:lnTo>
                  <a:lnTo>
                    <a:pt x="96" y="1404"/>
                  </a:lnTo>
                  <a:lnTo>
                    <a:pt x="108" y="1357"/>
                  </a:lnTo>
                  <a:lnTo>
                    <a:pt x="120" y="1308"/>
                  </a:lnTo>
                  <a:lnTo>
                    <a:pt x="130" y="1259"/>
                  </a:lnTo>
                  <a:lnTo>
                    <a:pt x="140" y="1211"/>
                  </a:lnTo>
                  <a:lnTo>
                    <a:pt x="149" y="1161"/>
                  </a:lnTo>
                  <a:lnTo>
                    <a:pt x="158" y="1112"/>
                  </a:lnTo>
                  <a:lnTo>
                    <a:pt x="167" y="1063"/>
                  </a:lnTo>
                  <a:lnTo>
                    <a:pt x="174" y="1014"/>
                  </a:lnTo>
                  <a:lnTo>
                    <a:pt x="181" y="964"/>
                  </a:lnTo>
                  <a:lnTo>
                    <a:pt x="187" y="915"/>
                  </a:lnTo>
                  <a:lnTo>
                    <a:pt x="198" y="816"/>
                  </a:lnTo>
                  <a:lnTo>
                    <a:pt x="207" y="719"/>
                  </a:lnTo>
                  <a:lnTo>
                    <a:pt x="214" y="621"/>
                  </a:lnTo>
                  <a:lnTo>
                    <a:pt x="219" y="526"/>
                  </a:lnTo>
                  <a:lnTo>
                    <a:pt x="224" y="432"/>
                  </a:lnTo>
                  <a:lnTo>
                    <a:pt x="227" y="340"/>
                  </a:lnTo>
                  <a:lnTo>
                    <a:pt x="232" y="164"/>
                  </a:lnTo>
                  <a:lnTo>
                    <a:pt x="234" y="1"/>
                  </a:lnTo>
                  <a:lnTo>
                    <a:pt x="163" y="0"/>
                  </a:lnTo>
                  <a:lnTo>
                    <a:pt x="159" y="163"/>
                  </a:lnTo>
                  <a:lnTo>
                    <a:pt x="155" y="338"/>
                  </a:lnTo>
                  <a:lnTo>
                    <a:pt x="152" y="429"/>
                  </a:lnTo>
                  <a:lnTo>
                    <a:pt x="147" y="523"/>
                  </a:lnTo>
                  <a:lnTo>
                    <a:pt x="142" y="617"/>
                  </a:lnTo>
                  <a:lnTo>
                    <a:pt x="135" y="713"/>
                  </a:lnTo>
                  <a:lnTo>
                    <a:pt x="126" y="809"/>
                  </a:lnTo>
                  <a:lnTo>
                    <a:pt x="115" y="907"/>
                  </a:lnTo>
                  <a:lnTo>
                    <a:pt x="109" y="955"/>
                  </a:lnTo>
                  <a:lnTo>
                    <a:pt x="103" y="1004"/>
                  </a:lnTo>
                  <a:lnTo>
                    <a:pt x="96" y="1053"/>
                  </a:lnTo>
                  <a:lnTo>
                    <a:pt x="88" y="1101"/>
                  </a:lnTo>
                  <a:lnTo>
                    <a:pt x="79" y="1149"/>
                  </a:lnTo>
                  <a:lnTo>
                    <a:pt x="70" y="1197"/>
                  </a:lnTo>
                  <a:lnTo>
                    <a:pt x="61" y="1245"/>
                  </a:lnTo>
                  <a:lnTo>
                    <a:pt x="49" y="1292"/>
                  </a:lnTo>
                  <a:lnTo>
                    <a:pt x="38" y="1340"/>
                  </a:lnTo>
                  <a:lnTo>
                    <a:pt x="26" y="1386"/>
                  </a:lnTo>
                  <a:lnTo>
                    <a:pt x="13" y="1432"/>
                  </a:lnTo>
                  <a:lnTo>
                    <a:pt x="0" y="1477"/>
                  </a:lnTo>
                  <a:lnTo>
                    <a:pt x="69" y="149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2" name="Freeform 57"/>
            <p:cNvSpPr>
              <a:spLocks/>
            </p:cNvSpPr>
            <p:nvPr/>
          </p:nvSpPr>
          <p:spPr bwMode="auto">
            <a:xfrm>
              <a:off x="4278" y="1375"/>
              <a:ext cx="8" cy="20"/>
            </a:xfrm>
            <a:custGeom>
              <a:avLst/>
              <a:gdLst>
                <a:gd name="T0" fmla="*/ 0 w 299"/>
                <a:gd name="T1" fmla="*/ 0 h 823"/>
                <a:gd name="T2" fmla="*/ 0 w 299"/>
                <a:gd name="T3" fmla="*/ 0 h 823"/>
                <a:gd name="T4" fmla="*/ 0 w 299"/>
                <a:gd name="T5" fmla="*/ 0 h 823"/>
                <a:gd name="T6" fmla="*/ 0 w 299"/>
                <a:gd name="T7" fmla="*/ 0 h 823"/>
                <a:gd name="T8" fmla="*/ 0 w 299"/>
                <a:gd name="T9" fmla="*/ 0 h 823"/>
                <a:gd name="T10" fmla="*/ 0 w 299"/>
                <a:gd name="T11" fmla="*/ 0 h 823"/>
                <a:gd name="T12" fmla="*/ 0 w 299"/>
                <a:gd name="T13" fmla="*/ 0 h 823"/>
                <a:gd name="T14" fmla="*/ 0 w 299"/>
                <a:gd name="T15" fmla="*/ 0 h 823"/>
                <a:gd name="T16" fmla="*/ 0 w 299"/>
                <a:gd name="T17" fmla="*/ 0 h 823"/>
                <a:gd name="T18" fmla="*/ 0 w 299"/>
                <a:gd name="T19" fmla="*/ 0 h 823"/>
                <a:gd name="T20" fmla="*/ 0 w 299"/>
                <a:gd name="T21" fmla="*/ 0 h 823"/>
                <a:gd name="T22" fmla="*/ 0 w 299"/>
                <a:gd name="T23" fmla="*/ 0 h 823"/>
                <a:gd name="T24" fmla="*/ 0 w 299"/>
                <a:gd name="T25" fmla="*/ 0 h 823"/>
                <a:gd name="T26" fmla="*/ 0 w 299"/>
                <a:gd name="T27" fmla="*/ 0 h 823"/>
                <a:gd name="T28" fmla="*/ 0 w 299"/>
                <a:gd name="T29" fmla="*/ 0 h 823"/>
                <a:gd name="T30" fmla="*/ 0 w 299"/>
                <a:gd name="T31" fmla="*/ 0 h 823"/>
                <a:gd name="T32" fmla="*/ 0 w 299"/>
                <a:gd name="T33" fmla="*/ 0 h 823"/>
                <a:gd name="T34" fmla="*/ 0 w 299"/>
                <a:gd name="T35" fmla="*/ 0 h 823"/>
                <a:gd name="T36" fmla="*/ 0 w 299"/>
                <a:gd name="T37" fmla="*/ 0 h 823"/>
                <a:gd name="T38" fmla="*/ 0 w 299"/>
                <a:gd name="T39" fmla="*/ 0 h 823"/>
                <a:gd name="T40" fmla="*/ 0 w 299"/>
                <a:gd name="T41" fmla="*/ 0 h 823"/>
                <a:gd name="T42" fmla="*/ 0 w 299"/>
                <a:gd name="T43" fmla="*/ 0 h 823"/>
                <a:gd name="T44" fmla="*/ 0 w 299"/>
                <a:gd name="T45" fmla="*/ 0 h 823"/>
                <a:gd name="T46" fmla="*/ 0 w 299"/>
                <a:gd name="T47" fmla="*/ 0 h 82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99" h="823">
                  <a:moveTo>
                    <a:pt x="65" y="823"/>
                  </a:moveTo>
                  <a:lnTo>
                    <a:pt x="69" y="814"/>
                  </a:lnTo>
                  <a:lnTo>
                    <a:pt x="93" y="735"/>
                  </a:lnTo>
                  <a:lnTo>
                    <a:pt x="117" y="648"/>
                  </a:lnTo>
                  <a:lnTo>
                    <a:pt x="142" y="556"/>
                  </a:lnTo>
                  <a:lnTo>
                    <a:pt x="169" y="458"/>
                  </a:lnTo>
                  <a:lnTo>
                    <a:pt x="199" y="355"/>
                  </a:lnTo>
                  <a:lnTo>
                    <a:pt x="230" y="248"/>
                  </a:lnTo>
                  <a:lnTo>
                    <a:pt x="263" y="136"/>
                  </a:lnTo>
                  <a:lnTo>
                    <a:pt x="299" y="21"/>
                  </a:lnTo>
                  <a:lnTo>
                    <a:pt x="230" y="0"/>
                  </a:lnTo>
                  <a:lnTo>
                    <a:pt x="194" y="116"/>
                  </a:lnTo>
                  <a:lnTo>
                    <a:pt x="161" y="228"/>
                  </a:lnTo>
                  <a:lnTo>
                    <a:pt x="130" y="335"/>
                  </a:lnTo>
                  <a:lnTo>
                    <a:pt x="101" y="439"/>
                  </a:lnTo>
                  <a:lnTo>
                    <a:pt x="73" y="536"/>
                  </a:lnTo>
                  <a:lnTo>
                    <a:pt x="47" y="629"/>
                  </a:lnTo>
                  <a:lnTo>
                    <a:pt x="23" y="716"/>
                  </a:lnTo>
                  <a:lnTo>
                    <a:pt x="0" y="794"/>
                  </a:lnTo>
                  <a:lnTo>
                    <a:pt x="4" y="786"/>
                  </a:lnTo>
                  <a:lnTo>
                    <a:pt x="65" y="823"/>
                  </a:lnTo>
                  <a:lnTo>
                    <a:pt x="67" y="819"/>
                  </a:lnTo>
                  <a:lnTo>
                    <a:pt x="69" y="814"/>
                  </a:lnTo>
                  <a:lnTo>
                    <a:pt x="65" y="823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3" name="Freeform 58"/>
            <p:cNvSpPr>
              <a:spLocks/>
            </p:cNvSpPr>
            <p:nvPr/>
          </p:nvSpPr>
          <p:spPr bwMode="auto">
            <a:xfrm>
              <a:off x="4274" y="1394"/>
              <a:ext cx="6" cy="5"/>
            </a:xfrm>
            <a:custGeom>
              <a:avLst/>
              <a:gdLst>
                <a:gd name="T0" fmla="*/ 0 w 228"/>
                <a:gd name="T1" fmla="*/ 0 h 205"/>
                <a:gd name="T2" fmla="*/ 0 w 228"/>
                <a:gd name="T3" fmla="*/ 0 h 205"/>
                <a:gd name="T4" fmla="*/ 0 w 228"/>
                <a:gd name="T5" fmla="*/ 0 h 205"/>
                <a:gd name="T6" fmla="*/ 0 w 228"/>
                <a:gd name="T7" fmla="*/ 0 h 205"/>
                <a:gd name="T8" fmla="*/ 0 w 228"/>
                <a:gd name="T9" fmla="*/ 0 h 205"/>
                <a:gd name="T10" fmla="*/ 0 w 228"/>
                <a:gd name="T11" fmla="*/ 0 h 205"/>
                <a:gd name="T12" fmla="*/ 0 w 228"/>
                <a:gd name="T13" fmla="*/ 0 h 205"/>
                <a:gd name="T14" fmla="*/ 0 w 228"/>
                <a:gd name="T15" fmla="*/ 0 h 205"/>
                <a:gd name="T16" fmla="*/ 0 w 228"/>
                <a:gd name="T17" fmla="*/ 0 h 205"/>
                <a:gd name="T18" fmla="*/ 0 w 228"/>
                <a:gd name="T19" fmla="*/ 0 h 205"/>
                <a:gd name="T20" fmla="*/ 0 w 228"/>
                <a:gd name="T21" fmla="*/ 0 h 205"/>
                <a:gd name="T22" fmla="*/ 0 w 228"/>
                <a:gd name="T23" fmla="*/ 0 h 205"/>
                <a:gd name="T24" fmla="*/ 0 w 228"/>
                <a:gd name="T25" fmla="*/ 0 h 205"/>
                <a:gd name="T26" fmla="*/ 0 w 228"/>
                <a:gd name="T27" fmla="*/ 0 h 205"/>
                <a:gd name="T28" fmla="*/ 0 w 228"/>
                <a:gd name="T29" fmla="*/ 0 h 205"/>
                <a:gd name="T30" fmla="*/ 0 w 228"/>
                <a:gd name="T31" fmla="*/ 0 h 205"/>
                <a:gd name="T32" fmla="*/ 0 w 228"/>
                <a:gd name="T33" fmla="*/ 0 h 205"/>
                <a:gd name="T34" fmla="*/ 0 w 228"/>
                <a:gd name="T35" fmla="*/ 0 h 205"/>
                <a:gd name="T36" fmla="*/ 0 w 228"/>
                <a:gd name="T37" fmla="*/ 0 h 205"/>
                <a:gd name="T38" fmla="*/ 0 w 228"/>
                <a:gd name="T39" fmla="*/ 0 h 205"/>
                <a:gd name="T40" fmla="*/ 0 w 228"/>
                <a:gd name="T41" fmla="*/ 0 h 205"/>
                <a:gd name="T42" fmla="*/ 0 w 228"/>
                <a:gd name="T43" fmla="*/ 0 h 205"/>
                <a:gd name="T44" fmla="*/ 0 w 228"/>
                <a:gd name="T45" fmla="*/ 0 h 205"/>
                <a:gd name="T46" fmla="*/ 0 w 228"/>
                <a:gd name="T47" fmla="*/ 0 h 205"/>
                <a:gd name="T48" fmla="*/ 0 w 228"/>
                <a:gd name="T49" fmla="*/ 0 h 205"/>
                <a:gd name="T50" fmla="*/ 0 w 228"/>
                <a:gd name="T51" fmla="*/ 0 h 205"/>
                <a:gd name="T52" fmla="*/ 0 w 228"/>
                <a:gd name="T53" fmla="*/ 0 h 205"/>
                <a:gd name="T54" fmla="*/ 0 w 228"/>
                <a:gd name="T55" fmla="*/ 0 h 205"/>
                <a:gd name="T56" fmla="*/ 0 w 228"/>
                <a:gd name="T57" fmla="*/ 0 h 205"/>
                <a:gd name="T58" fmla="*/ 0 w 228"/>
                <a:gd name="T59" fmla="*/ 0 h 205"/>
                <a:gd name="T60" fmla="*/ 0 w 228"/>
                <a:gd name="T61" fmla="*/ 0 h 205"/>
                <a:gd name="T62" fmla="*/ 0 w 228"/>
                <a:gd name="T63" fmla="*/ 0 h 205"/>
                <a:gd name="T64" fmla="*/ 0 w 228"/>
                <a:gd name="T65" fmla="*/ 0 h 205"/>
                <a:gd name="T66" fmla="*/ 0 w 228"/>
                <a:gd name="T67" fmla="*/ 0 h 205"/>
                <a:gd name="T68" fmla="*/ 0 w 228"/>
                <a:gd name="T69" fmla="*/ 0 h 205"/>
                <a:gd name="T70" fmla="*/ 0 w 228"/>
                <a:gd name="T71" fmla="*/ 0 h 205"/>
                <a:gd name="T72" fmla="*/ 0 w 228"/>
                <a:gd name="T73" fmla="*/ 0 h 205"/>
                <a:gd name="T74" fmla="*/ 0 w 228"/>
                <a:gd name="T75" fmla="*/ 0 h 205"/>
                <a:gd name="T76" fmla="*/ 0 w 228"/>
                <a:gd name="T77" fmla="*/ 0 h 205"/>
                <a:gd name="T78" fmla="*/ 0 w 228"/>
                <a:gd name="T79" fmla="*/ 0 h 205"/>
                <a:gd name="T80" fmla="*/ 0 w 228"/>
                <a:gd name="T81" fmla="*/ 0 h 205"/>
                <a:gd name="T82" fmla="*/ 0 w 228"/>
                <a:gd name="T83" fmla="*/ 0 h 205"/>
                <a:gd name="T84" fmla="*/ 0 w 228"/>
                <a:gd name="T85" fmla="*/ 0 h 205"/>
                <a:gd name="T86" fmla="*/ 0 w 228"/>
                <a:gd name="T87" fmla="*/ 0 h 205"/>
                <a:gd name="T88" fmla="*/ 0 w 228"/>
                <a:gd name="T89" fmla="*/ 0 h 205"/>
                <a:gd name="T90" fmla="*/ 0 w 228"/>
                <a:gd name="T91" fmla="*/ 0 h 205"/>
                <a:gd name="T92" fmla="*/ 0 w 228"/>
                <a:gd name="T93" fmla="*/ 0 h 205"/>
                <a:gd name="T94" fmla="*/ 0 w 228"/>
                <a:gd name="T95" fmla="*/ 0 h 205"/>
                <a:gd name="T96" fmla="*/ 0 w 228"/>
                <a:gd name="T97" fmla="*/ 0 h 205"/>
                <a:gd name="T98" fmla="*/ 0 w 228"/>
                <a:gd name="T99" fmla="*/ 0 h 205"/>
                <a:gd name="T100" fmla="*/ 0 w 228"/>
                <a:gd name="T101" fmla="*/ 0 h 205"/>
                <a:gd name="T102" fmla="*/ 0 w 228"/>
                <a:gd name="T103" fmla="*/ 0 h 20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28" h="205">
                  <a:moveTo>
                    <a:pt x="0" y="8"/>
                  </a:moveTo>
                  <a:lnTo>
                    <a:pt x="0" y="13"/>
                  </a:lnTo>
                  <a:lnTo>
                    <a:pt x="10" y="63"/>
                  </a:lnTo>
                  <a:lnTo>
                    <a:pt x="21" y="105"/>
                  </a:lnTo>
                  <a:lnTo>
                    <a:pt x="26" y="123"/>
                  </a:lnTo>
                  <a:lnTo>
                    <a:pt x="31" y="138"/>
                  </a:lnTo>
                  <a:lnTo>
                    <a:pt x="37" y="152"/>
                  </a:lnTo>
                  <a:lnTo>
                    <a:pt x="42" y="164"/>
                  </a:lnTo>
                  <a:lnTo>
                    <a:pt x="50" y="175"/>
                  </a:lnTo>
                  <a:lnTo>
                    <a:pt x="58" y="185"/>
                  </a:lnTo>
                  <a:lnTo>
                    <a:pt x="67" y="194"/>
                  </a:lnTo>
                  <a:lnTo>
                    <a:pt x="79" y="202"/>
                  </a:lnTo>
                  <a:lnTo>
                    <a:pt x="94" y="205"/>
                  </a:lnTo>
                  <a:lnTo>
                    <a:pt x="110" y="205"/>
                  </a:lnTo>
                  <a:lnTo>
                    <a:pt x="123" y="200"/>
                  </a:lnTo>
                  <a:lnTo>
                    <a:pt x="133" y="194"/>
                  </a:lnTo>
                  <a:lnTo>
                    <a:pt x="142" y="187"/>
                  </a:lnTo>
                  <a:lnTo>
                    <a:pt x="150" y="179"/>
                  </a:lnTo>
                  <a:lnTo>
                    <a:pt x="156" y="171"/>
                  </a:lnTo>
                  <a:lnTo>
                    <a:pt x="162" y="162"/>
                  </a:lnTo>
                  <a:lnTo>
                    <a:pt x="173" y="144"/>
                  </a:lnTo>
                  <a:lnTo>
                    <a:pt x="184" y="124"/>
                  </a:lnTo>
                  <a:lnTo>
                    <a:pt x="205" y="81"/>
                  </a:lnTo>
                  <a:lnTo>
                    <a:pt x="228" y="40"/>
                  </a:lnTo>
                  <a:lnTo>
                    <a:pt x="167" y="3"/>
                  </a:lnTo>
                  <a:lnTo>
                    <a:pt x="141" y="48"/>
                  </a:lnTo>
                  <a:lnTo>
                    <a:pt x="120" y="90"/>
                  </a:lnTo>
                  <a:lnTo>
                    <a:pt x="110" y="109"/>
                  </a:lnTo>
                  <a:lnTo>
                    <a:pt x="101" y="124"/>
                  </a:lnTo>
                  <a:lnTo>
                    <a:pt x="98" y="129"/>
                  </a:lnTo>
                  <a:lnTo>
                    <a:pt x="94" y="133"/>
                  </a:lnTo>
                  <a:lnTo>
                    <a:pt x="92" y="136"/>
                  </a:lnTo>
                  <a:lnTo>
                    <a:pt x="91" y="137"/>
                  </a:lnTo>
                  <a:lnTo>
                    <a:pt x="92" y="136"/>
                  </a:lnTo>
                  <a:lnTo>
                    <a:pt x="96" y="135"/>
                  </a:lnTo>
                  <a:lnTo>
                    <a:pt x="102" y="135"/>
                  </a:lnTo>
                  <a:lnTo>
                    <a:pt x="108" y="136"/>
                  </a:lnTo>
                  <a:lnTo>
                    <a:pt x="111" y="138"/>
                  </a:lnTo>
                  <a:lnTo>
                    <a:pt x="109" y="136"/>
                  </a:lnTo>
                  <a:lnTo>
                    <a:pt x="107" y="131"/>
                  </a:lnTo>
                  <a:lnTo>
                    <a:pt x="103" y="124"/>
                  </a:lnTo>
                  <a:lnTo>
                    <a:pt x="99" y="114"/>
                  </a:lnTo>
                  <a:lnTo>
                    <a:pt x="95" y="101"/>
                  </a:lnTo>
                  <a:lnTo>
                    <a:pt x="90" y="86"/>
                  </a:lnTo>
                  <a:lnTo>
                    <a:pt x="81" y="48"/>
                  </a:lnTo>
                  <a:lnTo>
                    <a:pt x="71" y="0"/>
                  </a:lnTo>
                  <a:lnTo>
                    <a:pt x="72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4" name="Freeform 59"/>
            <p:cNvSpPr>
              <a:spLocks/>
            </p:cNvSpPr>
            <p:nvPr/>
          </p:nvSpPr>
          <p:spPr bwMode="auto">
            <a:xfrm>
              <a:off x="4272" y="1378"/>
              <a:ext cx="4" cy="17"/>
            </a:xfrm>
            <a:custGeom>
              <a:avLst/>
              <a:gdLst>
                <a:gd name="T0" fmla="*/ 0 w 148"/>
                <a:gd name="T1" fmla="*/ 0 h 695"/>
                <a:gd name="T2" fmla="*/ 0 w 148"/>
                <a:gd name="T3" fmla="*/ 0 h 695"/>
                <a:gd name="T4" fmla="*/ 0 w 148"/>
                <a:gd name="T5" fmla="*/ 0 h 695"/>
                <a:gd name="T6" fmla="*/ 0 w 148"/>
                <a:gd name="T7" fmla="*/ 0 h 695"/>
                <a:gd name="T8" fmla="*/ 0 w 148"/>
                <a:gd name="T9" fmla="*/ 0 h 695"/>
                <a:gd name="T10" fmla="*/ 0 w 148"/>
                <a:gd name="T11" fmla="*/ 0 h 695"/>
                <a:gd name="T12" fmla="*/ 0 w 148"/>
                <a:gd name="T13" fmla="*/ 0 h 695"/>
                <a:gd name="T14" fmla="*/ 0 w 148"/>
                <a:gd name="T15" fmla="*/ 0 h 695"/>
                <a:gd name="T16" fmla="*/ 0 w 148"/>
                <a:gd name="T17" fmla="*/ 0 h 695"/>
                <a:gd name="T18" fmla="*/ 0 w 148"/>
                <a:gd name="T19" fmla="*/ 0 h 695"/>
                <a:gd name="T20" fmla="*/ 0 w 148"/>
                <a:gd name="T21" fmla="*/ 0 h 695"/>
                <a:gd name="T22" fmla="*/ 0 w 148"/>
                <a:gd name="T23" fmla="*/ 0 h 695"/>
                <a:gd name="T24" fmla="*/ 0 w 148"/>
                <a:gd name="T25" fmla="*/ 0 h 695"/>
                <a:gd name="T26" fmla="*/ 0 w 148"/>
                <a:gd name="T27" fmla="*/ 0 h 695"/>
                <a:gd name="T28" fmla="*/ 0 w 148"/>
                <a:gd name="T29" fmla="*/ 0 h 695"/>
                <a:gd name="T30" fmla="*/ 0 w 148"/>
                <a:gd name="T31" fmla="*/ 0 h 695"/>
                <a:gd name="T32" fmla="*/ 0 w 148"/>
                <a:gd name="T33" fmla="*/ 0 h 695"/>
                <a:gd name="T34" fmla="*/ 0 w 148"/>
                <a:gd name="T35" fmla="*/ 0 h 695"/>
                <a:gd name="T36" fmla="*/ 0 w 148"/>
                <a:gd name="T37" fmla="*/ 0 h 695"/>
                <a:gd name="T38" fmla="*/ 0 w 148"/>
                <a:gd name="T39" fmla="*/ 0 h 695"/>
                <a:gd name="T40" fmla="*/ 0 w 148"/>
                <a:gd name="T41" fmla="*/ 0 h 695"/>
                <a:gd name="T42" fmla="*/ 0 w 148"/>
                <a:gd name="T43" fmla="*/ 0 h 695"/>
                <a:gd name="T44" fmla="*/ 0 w 148"/>
                <a:gd name="T45" fmla="*/ 0 h 695"/>
                <a:gd name="T46" fmla="*/ 0 w 148"/>
                <a:gd name="T47" fmla="*/ 0 h 69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8" h="695">
                  <a:moveTo>
                    <a:pt x="0" y="7"/>
                  </a:moveTo>
                  <a:lnTo>
                    <a:pt x="1" y="12"/>
                  </a:lnTo>
                  <a:lnTo>
                    <a:pt x="15" y="104"/>
                  </a:lnTo>
                  <a:lnTo>
                    <a:pt x="30" y="194"/>
                  </a:lnTo>
                  <a:lnTo>
                    <a:pt x="41" y="283"/>
                  </a:lnTo>
                  <a:lnTo>
                    <a:pt x="51" y="370"/>
                  </a:lnTo>
                  <a:lnTo>
                    <a:pt x="59" y="456"/>
                  </a:lnTo>
                  <a:lnTo>
                    <a:pt x="66" y="538"/>
                  </a:lnTo>
                  <a:lnTo>
                    <a:pt x="71" y="618"/>
                  </a:lnTo>
                  <a:lnTo>
                    <a:pt x="76" y="695"/>
                  </a:lnTo>
                  <a:lnTo>
                    <a:pt x="148" y="692"/>
                  </a:lnTo>
                  <a:lnTo>
                    <a:pt x="144" y="613"/>
                  </a:lnTo>
                  <a:lnTo>
                    <a:pt x="138" y="533"/>
                  </a:lnTo>
                  <a:lnTo>
                    <a:pt x="131" y="449"/>
                  </a:lnTo>
                  <a:lnTo>
                    <a:pt x="122" y="363"/>
                  </a:lnTo>
                  <a:lnTo>
                    <a:pt x="112" y="275"/>
                  </a:lnTo>
                  <a:lnTo>
                    <a:pt x="100" y="184"/>
                  </a:lnTo>
                  <a:lnTo>
                    <a:pt x="87" y="92"/>
                  </a:lnTo>
                  <a:lnTo>
                    <a:pt x="72" y="0"/>
                  </a:lnTo>
                  <a:lnTo>
                    <a:pt x="72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2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5" name="Freeform 60"/>
            <p:cNvSpPr>
              <a:spLocks/>
            </p:cNvSpPr>
            <p:nvPr/>
          </p:nvSpPr>
          <p:spPr bwMode="auto">
            <a:xfrm>
              <a:off x="4270" y="1363"/>
              <a:ext cx="4" cy="15"/>
            </a:xfrm>
            <a:custGeom>
              <a:avLst/>
              <a:gdLst>
                <a:gd name="T0" fmla="*/ 0 w 161"/>
                <a:gd name="T1" fmla="*/ 0 h 595"/>
                <a:gd name="T2" fmla="*/ 0 w 161"/>
                <a:gd name="T3" fmla="*/ 0 h 595"/>
                <a:gd name="T4" fmla="*/ 0 w 161"/>
                <a:gd name="T5" fmla="*/ 0 h 595"/>
                <a:gd name="T6" fmla="*/ 0 w 161"/>
                <a:gd name="T7" fmla="*/ 0 h 595"/>
                <a:gd name="T8" fmla="*/ 0 w 161"/>
                <a:gd name="T9" fmla="*/ 0 h 595"/>
                <a:gd name="T10" fmla="*/ 0 w 161"/>
                <a:gd name="T11" fmla="*/ 0 h 595"/>
                <a:gd name="T12" fmla="*/ 0 w 161"/>
                <a:gd name="T13" fmla="*/ 0 h 595"/>
                <a:gd name="T14" fmla="*/ 0 w 161"/>
                <a:gd name="T15" fmla="*/ 0 h 595"/>
                <a:gd name="T16" fmla="*/ 0 w 161"/>
                <a:gd name="T17" fmla="*/ 0 h 595"/>
                <a:gd name="T18" fmla="*/ 0 w 161"/>
                <a:gd name="T19" fmla="*/ 0 h 595"/>
                <a:gd name="T20" fmla="*/ 0 w 161"/>
                <a:gd name="T21" fmla="*/ 0 h 595"/>
                <a:gd name="T22" fmla="*/ 0 w 161"/>
                <a:gd name="T23" fmla="*/ 0 h 595"/>
                <a:gd name="T24" fmla="*/ 0 w 161"/>
                <a:gd name="T25" fmla="*/ 0 h 595"/>
                <a:gd name="T26" fmla="*/ 0 w 161"/>
                <a:gd name="T27" fmla="*/ 0 h 595"/>
                <a:gd name="T28" fmla="*/ 0 w 161"/>
                <a:gd name="T29" fmla="*/ 0 h 595"/>
                <a:gd name="T30" fmla="*/ 0 w 161"/>
                <a:gd name="T31" fmla="*/ 0 h 595"/>
                <a:gd name="T32" fmla="*/ 0 w 161"/>
                <a:gd name="T33" fmla="*/ 0 h 595"/>
                <a:gd name="T34" fmla="*/ 0 w 161"/>
                <a:gd name="T35" fmla="*/ 0 h 595"/>
                <a:gd name="T36" fmla="*/ 0 w 161"/>
                <a:gd name="T37" fmla="*/ 0 h 595"/>
                <a:gd name="T38" fmla="*/ 0 w 161"/>
                <a:gd name="T39" fmla="*/ 0 h 595"/>
                <a:gd name="T40" fmla="*/ 0 w 161"/>
                <a:gd name="T41" fmla="*/ 0 h 595"/>
                <a:gd name="T42" fmla="*/ 0 w 161"/>
                <a:gd name="T43" fmla="*/ 0 h 595"/>
                <a:gd name="T44" fmla="*/ 0 w 161"/>
                <a:gd name="T45" fmla="*/ 0 h 595"/>
                <a:gd name="T46" fmla="*/ 0 w 161"/>
                <a:gd name="T47" fmla="*/ 0 h 595"/>
                <a:gd name="T48" fmla="*/ 0 w 161"/>
                <a:gd name="T49" fmla="*/ 0 h 595"/>
                <a:gd name="T50" fmla="*/ 0 w 161"/>
                <a:gd name="T51" fmla="*/ 0 h 595"/>
                <a:gd name="T52" fmla="*/ 0 w 161"/>
                <a:gd name="T53" fmla="*/ 0 h 595"/>
                <a:gd name="T54" fmla="*/ 0 w 161"/>
                <a:gd name="T55" fmla="*/ 0 h 595"/>
                <a:gd name="T56" fmla="*/ 0 w 161"/>
                <a:gd name="T57" fmla="*/ 0 h 595"/>
                <a:gd name="T58" fmla="*/ 0 w 161"/>
                <a:gd name="T59" fmla="*/ 0 h 595"/>
                <a:gd name="T60" fmla="*/ 0 w 161"/>
                <a:gd name="T61" fmla="*/ 0 h 595"/>
                <a:gd name="T62" fmla="*/ 0 w 161"/>
                <a:gd name="T63" fmla="*/ 0 h 595"/>
                <a:gd name="T64" fmla="*/ 0 w 161"/>
                <a:gd name="T65" fmla="*/ 0 h 595"/>
                <a:gd name="T66" fmla="*/ 0 w 161"/>
                <a:gd name="T67" fmla="*/ 0 h 595"/>
                <a:gd name="T68" fmla="*/ 0 w 161"/>
                <a:gd name="T69" fmla="*/ 0 h 595"/>
                <a:gd name="T70" fmla="*/ 0 w 161"/>
                <a:gd name="T71" fmla="*/ 0 h 595"/>
                <a:gd name="T72" fmla="*/ 0 w 161"/>
                <a:gd name="T73" fmla="*/ 0 h 595"/>
                <a:gd name="T74" fmla="*/ 0 w 161"/>
                <a:gd name="T75" fmla="*/ 0 h 595"/>
                <a:gd name="T76" fmla="*/ 0 w 161"/>
                <a:gd name="T77" fmla="*/ 0 h 595"/>
                <a:gd name="T78" fmla="*/ 0 w 161"/>
                <a:gd name="T79" fmla="*/ 0 h 59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61" h="595">
                  <a:moveTo>
                    <a:pt x="2" y="31"/>
                  </a:moveTo>
                  <a:lnTo>
                    <a:pt x="0" y="26"/>
                  </a:lnTo>
                  <a:lnTo>
                    <a:pt x="9" y="61"/>
                  </a:lnTo>
                  <a:lnTo>
                    <a:pt x="20" y="96"/>
                  </a:lnTo>
                  <a:lnTo>
                    <a:pt x="28" y="131"/>
                  </a:lnTo>
                  <a:lnTo>
                    <a:pt x="36" y="167"/>
                  </a:lnTo>
                  <a:lnTo>
                    <a:pt x="44" y="203"/>
                  </a:lnTo>
                  <a:lnTo>
                    <a:pt x="51" y="239"/>
                  </a:lnTo>
                  <a:lnTo>
                    <a:pt x="57" y="275"/>
                  </a:lnTo>
                  <a:lnTo>
                    <a:pt x="63" y="310"/>
                  </a:lnTo>
                  <a:lnTo>
                    <a:pt x="68" y="346"/>
                  </a:lnTo>
                  <a:lnTo>
                    <a:pt x="73" y="382"/>
                  </a:lnTo>
                  <a:lnTo>
                    <a:pt x="77" y="418"/>
                  </a:lnTo>
                  <a:lnTo>
                    <a:pt x="81" y="453"/>
                  </a:lnTo>
                  <a:lnTo>
                    <a:pt x="84" y="489"/>
                  </a:lnTo>
                  <a:lnTo>
                    <a:pt x="86" y="525"/>
                  </a:lnTo>
                  <a:lnTo>
                    <a:pt x="88" y="560"/>
                  </a:lnTo>
                  <a:lnTo>
                    <a:pt x="89" y="595"/>
                  </a:lnTo>
                  <a:lnTo>
                    <a:pt x="161" y="593"/>
                  </a:lnTo>
                  <a:lnTo>
                    <a:pt x="160" y="557"/>
                  </a:lnTo>
                  <a:lnTo>
                    <a:pt x="158" y="521"/>
                  </a:lnTo>
                  <a:lnTo>
                    <a:pt x="156" y="483"/>
                  </a:lnTo>
                  <a:lnTo>
                    <a:pt x="153" y="447"/>
                  </a:lnTo>
                  <a:lnTo>
                    <a:pt x="149" y="410"/>
                  </a:lnTo>
                  <a:lnTo>
                    <a:pt x="145" y="374"/>
                  </a:lnTo>
                  <a:lnTo>
                    <a:pt x="140" y="336"/>
                  </a:lnTo>
                  <a:lnTo>
                    <a:pt x="134" y="299"/>
                  </a:lnTo>
                  <a:lnTo>
                    <a:pt x="128" y="263"/>
                  </a:lnTo>
                  <a:lnTo>
                    <a:pt x="122" y="226"/>
                  </a:lnTo>
                  <a:lnTo>
                    <a:pt x="115" y="189"/>
                  </a:lnTo>
                  <a:lnTo>
                    <a:pt x="106" y="152"/>
                  </a:lnTo>
                  <a:lnTo>
                    <a:pt x="98" y="115"/>
                  </a:lnTo>
                  <a:lnTo>
                    <a:pt x="89" y="79"/>
                  </a:lnTo>
                  <a:lnTo>
                    <a:pt x="79" y="42"/>
                  </a:lnTo>
                  <a:lnTo>
                    <a:pt x="69" y="5"/>
                  </a:lnTo>
                  <a:lnTo>
                    <a:pt x="67" y="0"/>
                  </a:lnTo>
                  <a:lnTo>
                    <a:pt x="69" y="5"/>
                  </a:lnTo>
                  <a:lnTo>
                    <a:pt x="68" y="3"/>
                  </a:lnTo>
                  <a:lnTo>
                    <a:pt x="67" y="0"/>
                  </a:lnTo>
                  <a:lnTo>
                    <a:pt x="2" y="3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6" name="Freeform 61"/>
            <p:cNvSpPr>
              <a:spLocks/>
            </p:cNvSpPr>
            <p:nvPr/>
          </p:nvSpPr>
          <p:spPr bwMode="auto">
            <a:xfrm>
              <a:off x="4242" y="1336"/>
              <a:ext cx="30" cy="28"/>
            </a:xfrm>
            <a:custGeom>
              <a:avLst/>
              <a:gdLst>
                <a:gd name="T0" fmla="*/ 0 w 1178"/>
                <a:gd name="T1" fmla="*/ 0 h 1145"/>
                <a:gd name="T2" fmla="*/ 0 w 1178"/>
                <a:gd name="T3" fmla="*/ 0 h 1145"/>
                <a:gd name="T4" fmla="*/ 0 w 1178"/>
                <a:gd name="T5" fmla="*/ 0 h 1145"/>
                <a:gd name="T6" fmla="*/ 0 w 1178"/>
                <a:gd name="T7" fmla="*/ 0 h 1145"/>
                <a:gd name="T8" fmla="*/ 0 w 1178"/>
                <a:gd name="T9" fmla="*/ 0 h 1145"/>
                <a:gd name="T10" fmla="*/ 0 w 1178"/>
                <a:gd name="T11" fmla="*/ 0 h 1145"/>
                <a:gd name="T12" fmla="*/ 0 w 1178"/>
                <a:gd name="T13" fmla="*/ 0 h 1145"/>
                <a:gd name="T14" fmla="*/ 0 w 1178"/>
                <a:gd name="T15" fmla="*/ 0 h 1145"/>
                <a:gd name="T16" fmla="*/ 0 w 1178"/>
                <a:gd name="T17" fmla="*/ 0 h 1145"/>
                <a:gd name="T18" fmla="*/ 0 w 1178"/>
                <a:gd name="T19" fmla="*/ 0 h 1145"/>
                <a:gd name="T20" fmla="*/ 1 w 1178"/>
                <a:gd name="T21" fmla="*/ 0 h 1145"/>
                <a:gd name="T22" fmla="*/ 1 w 1178"/>
                <a:gd name="T23" fmla="*/ 0 h 1145"/>
                <a:gd name="T24" fmla="*/ 1 w 1178"/>
                <a:gd name="T25" fmla="*/ 0 h 1145"/>
                <a:gd name="T26" fmla="*/ 1 w 1178"/>
                <a:gd name="T27" fmla="*/ 1 h 1145"/>
                <a:gd name="T28" fmla="*/ 1 w 1178"/>
                <a:gd name="T29" fmla="*/ 1 h 1145"/>
                <a:gd name="T30" fmla="*/ 1 w 1178"/>
                <a:gd name="T31" fmla="*/ 1 h 1145"/>
                <a:gd name="T32" fmla="*/ 1 w 1178"/>
                <a:gd name="T33" fmla="*/ 1 h 1145"/>
                <a:gd name="T34" fmla="*/ 1 w 1178"/>
                <a:gd name="T35" fmla="*/ 1 h 1145"/>
                <a:gd name="T36" fmla="*/ 1 w 1178"/>
                <a:gd name="T37" fmla="*/ 1 h 1145"/>
                <a:gd name="T38" fmla="*/ 1 w 1178"/>
                <a:gd name="T39" fmla="*/ 1 h 1145"/>
                <a:gd name="T40" fmla="*/ 1 w 1178"/>
                <a:gd name="T41" fmla="*/ 0 h 1145"/>
                <a:gd name="T42" fmla="*/ 1 w 1178"/>
                <a:gd name="T43" fmla="*/ 0 h 1145"/>
                <a:gd name="T44" fmla="*/ 1 w 1178"/>
                <a:gd name="T45" fmla="*/ 0 h 1145"/>
                <a:gd name="T46" fmla="*/ 1 w 1178"/>
                <a:gd name="T47" fmla="*/ 0 h 1145"/>
                <a:gd name="T48" fmla="*/ 0 w 1178"/>
                <a:gd name="T49" fmla="*/ 0 h 1145"/>
                <a:gd name="T50" fmla="*/ 0 w 1178"/>
                <a:gd name="T51" fmla="*/ 0 h 1145"/>
                <a:gd name="T52" fmla="*/ 0 w 1178"/>
                <a:gd name="T53" fmla="*/ 0 h 1145"/>
                <a:gd name="T54" fmla="*/ 0 w 1178"/>
                <a:gd name="T55" fmla="*/ 0 h 1145"/>
                <a:gd name="T56" fmla="*/ 0 w 1178"/>
                <a:gd name="T57" fmla="*/ 0 h 1145"/>
                <a:gd name="T58" fmla="*/ 0 w 1178"/>
                <a:gd name="T59" fmla="*/ 0 h 1145"/>
                <a:gd name="T60" fmla="*/ 0 w 1178"/>
                <a:gd name="T61" fmla="*/ 0 h 1145"/>
                <a:gd name="T62" fmla="*/ 0 w 1178"/>
                <a:gd name="T63" fmla="*/ 0 h 1145"/>
                <a:gd name="T64" fmla="*/ 0 w 1178"/>
                <a:gd name="T65" fmla="*/ 0 h 1145"/>
                <a:gd name="T66" fmla="*/ 0 w 1178"/>
                <a:gd name="T67" fmla="*/ 0 h 1145"/>
                <a:gd name="T68" fmla="*/ 0 w 1178"/>
                <a:gd name="T69" fmla="*/ 0 h 1145"/>
                <a:gd name="T70" fmla="*/ 0 w 1178"/>
                <a:gd name="T71" fmla="*/ 0 h 11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178" h="1145">
                  <a:moveTo>
                    <a:pt x="107" y="49"/>
                  </a:moveTo>
                  <a:lnTo>
                    <a:pt x="63" y="100"/>
                  </a:lnTo>
                  <a:lnTo>
                    <a:pt x="102" y="116"/>
                  </a:lnTo>
                  <a:lnTo>
                    <a:pt x="143" y="134"/>
                  </a:lnTo>
                  <a:lnTo>
                    <a:pt x="183" y="153"/>
                  </a:lnTo>
                  <a:lnTo>
                    <a:pt x="223" y="174"/>
                  </a:lnTo>
                  <a:lnTo>
                    <a:pt x="262" y="196"/>
                  </a:lnTo>
                  <a:lnTo>
                    <a:pt x="301" y="220"/>
                  </a:lnTo>
                  <a:lnTo>
                    <a:pt x="341" y="244"/>
                  </a:lnTo>
                  <a:lnTo>
                    <a:pt x="379" y="271"/>
                  </a:lnTo>
                  <a:lnTo>
                    <a:pt x="418" y="299"/>
                  </a:lnTo>
                  <a:lnTo>
                    <a:pt x="456" y="327"/>
                  </a:lnTo>
                  <a:lnTo>
                    <a:pt x="493" y="357"/>
                  </a:lnTo>
                  <a:lnTo>
                    <a:pt x="531" y="387"/>
                  </a:lnTo>
                  <a:lnTo>
                    <a:pt x="567" y="419"/>
                  </a:lnTo>
                  <a:lnTo>
                    <a:pt x="603" y="453"/>
                  </a:lnTo>
                  <a:lnTo>
                    <a:pt x="639" y="486"/>
                  </a:lnTo>
                  <a:lnTo>
                    <a:pt x="673" y="520"/>
                  </a:lnTo>
                  <a:lnTo>
                    <a:pt x="707" y="555"/>
                  </a:lnTo>
                  <a:lnTo>
                    <a:pt x="741" y="591"/>
                  </a:lnTo>
                  <a:lnTo>
                    <a:pt x="773" y="629"/>
                  </a:lnTo>
                  <a:lnTo>
                    <a:pt x="805" y="666"/>
                  </a:lnTo>
                  <a:lnTo>
                    <a:pt x="837" y="704"/>
                  </a:lnTo>
                  <a:lnTo>
                    <a:pt x="866" y="742"/>
                  </a:lnTo>
                  <a:lnTo>
                    <a:pt x="895" y="782"/>
                  </a:lnTo>
                  <a:lnTo>
                    <a:pt x="925" y="821"/>
                  </a:lnTo>
                  <a:lnTo>
                    <a:pt x="952" y="860"/>
                  </a:lnTo>
                  <a:lnTo>
                    <a:pt x="978" y="900"/>
                  </a:lnTo>
                  <a:lnTo>
                    <a:pt x="1003" y="940"/>
                  </a:lnTo>
                  <a:lnTo>
                    <a:pt x="1028" y="982"/>
                  </a:lnTo>
                  <a:lnTo>
                    <a:pt x="1051" y="1022"/>
                  </a:lnTo>
                  <a:lnTo>
                    <a:pt x="1073" y="1063"/>
                  </a:lnTo>
                  <a:lnTo>
                    <a:pt x="1093" y="1103"/>
                  </a:lnTo>
                  <a:lnTo>
                    <a:pt x="1113" y="1145"/>
                  </a:lnTo>
                  <a:lnTo>
                    <a:pt x="1178" y="1114"/>
                  </a:lnTo>
                  <a:lnTo>
                    <a:pt x="1158" y="1072"/>
                  </a:lnTo>
                  <a:lnTo>
                    <a:pt x="1137" y="1030"/>
                  </a:lnTo>
                  <a:lnTo>
                    <a:pt x="1113" y="988"/>
                  </a:lnTo>
                  <a:lnTo>
                    <a:pt x="1090" y="945"/>
                  </a:lnTo>
                  <a:lnTo>
                    <a:pt x="1065" y="903"/>
                  </a:lnTo>
                  <a:lnTo>
                    <a:pt x="1039" y="862"/>
                  </a:lnTo>
                  <a:lnTo>
                    <a:pt x="1011" y="821"/>
                  </a:lnTo>
                  <a:lnTo>
                    <a:pt x="983" y="780"/>
                  </a:lnTo>
                  <a:lnTo>
                    <a:pt x="954" y="738"/>
                  </a:lnTo>
                  <a:lnTo>
                    <a:pt x="924" y="699"/>
                  </a:lnTo>
                  <a:lnTo>
                    <a:pt x="892" y="659"/>
                  </a:lnTo>
                  <a:lnTo>
                    <a:pt x="861" y="620"/>
                  </a:lnTo>
                  <a:lnTo>
                    <a:pt x="828" y="581"/>
                  </a:lnTo>
                  <a:lnTo>
                    <a:pt x="794" y="543"/>
                  </a:lnTo>
                  <a:lnTo>
                    <a:pt x="760" y="506"/>
                  </a:lnTo>
                  <a:lnTo>
                    <a:pt x="725" y="470"/>
                  </a:lnTo>
                  <a:lnTo>
                    <a:pt x="688" y="434"/>
                  </a:lnTo>
                  <a:lnTo>
                    <a:pt x="652" y="399"/>
                  </a:lnTo>
                  <a:lnTo>
                    <a:pt x="614" y="366"/>
                  </a:lnTo>
                  <a:lnTo>
                    <a:pt x="577" y="333"/>
                  </a:lnTo>
                  <a:lnTo>
                    <a:pt x="539" y="302"/>
                  </a:lnTo>
                  <a:lnTo>
                    <a:pt x="500" y="271"/>
                  </a:lnTo>
                  <a:lnTo>
                    <a:pt x="461" y="240"/>
                  </a:lnTo>
                  <a:lnTo>
                    <a:pt x="421" y="212"/>
                  </a:lnTo>
                  <a:lnTo>
                    <a:pt x="380" y="185"/>
                  </a:lnTo>
                  <a:lnTo>
                    <a:pt x="340" y="159"/>
                  </a:lnTo>
                  <a:lnTo>
                    <a:pt x="298" y="135"/>
                  </a:lnTo>
                  <a:lnTo>
                    <a:pt x="257" y="112"/>
                  </a:lnTo>
                  <a:lnTo>
                    <a:pt x="216" y="89"/>
                  </a:lnTo>
                  <a:lnTo>
                    <a:pt x="173" y="68"/>
                  </a:lnTo>
                  <a:lnTo>
                    <a:pt x="131" y="50"/>
                  </a:lnTo>
                  <a:lnTo>
                    <a:pt x="88" y="33"/>
                  </a:lnTo>
                  <a:lnTo>
                    <a:pt x="44" y="83"/>
                  </a:lnTo>
                  <a:lnTo>
                    <a:pt x="88" y="33"/>
                  </a:lnTo>
                  <a:lnTo>
                    <a:pt x="0" y="0"/>
                  </a:lnTo>
                  <a:lnTo>
                    <a:pt x="44" y="83"/>
                  </a:lnTo>
                  <a:lnTo>
                    <a:pt x="107" y="4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7" name="Freeform 62"/>
            <p:cNvSpPr>
              <a:spLocks/>
            </p:cNvSpPr>
            <p:nvPr/>
          </p:nvSpPr>
          <p:spPr bwMode="auto">
            <a:xfrm>
              <a:off x="4235" y="1413"/>
              <a:ext cx="146" cy="171"/>
            </a:xfrm>
            <a:custGeom>
              <a:avLst/>
              <a:gdLst>
                <a:gd name="T0" fmla="*/ 1 w 5844"/>
                <a:gd name="T1" fmla="*/ 1 h 6978"/>
                <a:gd name="T2" fmla="*/ 1 w 5844"/>
                <a:gd name="T3" fmla="*/ 1 h 6978"/>
                <a:gd name="T4" fmla="*/ 1 w 5844"/>
                <a:gd name="T5" fmla="*/ 1 h 6978"/>
                <a:gd name="T6" fmla="*/ 1 w 5844"/>
                <a:gd name="T7" fmla="*/ 2 h 6978"/>
                <a:gd name="T8" fmla="*/ 1 w 5844"/>
                <a:gd name="T9" fmla="*/ 2 h 6978"/>
                <a:gd name="T10" fmla="*/ 1 w 5844"/>
                <a:gd name="T11" fmla="*/ 2 h 6978"/>
                <a:gd name="T12" fmla="*/ 1 w 5844"/>
                <a:gd name="T13" fmla="*/ 3 h 6978"/>
                <a:gd name="T14" fmla="*/ 1 w 5844"/>
                <a:gd name="T15" fmla="*/ 3 h 6978"/>
                <a:gd name="T16" fmla="*/ 1 w 5844"/>
                <a:gd name="T17" fmla="*/ 3 h 6978"/>
                <a:gd name="T18" fmla="*/ 1 w 5844"/>
                <a:gd name="T19" fmla="*/ 2 h 6978"/>
                <a:gd name="T20" fmla="*/ 1 w 5844"/>
                <a:gd name="T21" fmla="*/ 2 h 6978"/>
                <a:gd name="T22" fmla="*/ 0 w 5844"/>
                <a:gd name="T23" fmla="*/ 2 h 6978"/>
                <a:gd name="T24" fmla="*/ 0 w 5844"/>
                <a:gd name="T25" fmla="*/ 1 h 6978"/>
                <a:gd name="T26" fmla="*/ 0 w 5844"/>
                <a:gd name="T27" fmla="*/ 1 h 6978"/>
                <a:gd name="T28" fmla="*/ 0 w 5844"/>
                <a:gd name="T29" fmla="*/ 1 h 6978"/>
                <a:gd name="T30" fmla="*/ 0 w 5844"/>
                <a:gd name="T31" fmla="*/ 1 h 6978"/>
                <a:gd name="T32" fmla="*/ 0 w 5844"/>
                <a:gd name="T33" fmla="*/ 2 h 6978"/>
                <a:gd name="T34" fmla="*/ 0 w 5844"/>
                <a:gd name="T35" fmla="*/ 2 h 6978"/>
                <a:gd name="T36" fmla="*/ 0 w 5844"/>
                <a:gd name="T37" fmla="*/ 2 h 6978"/>
                <a:gd name="T38" fmla="*/ 0 w 5844"/>
                <a:gd name="T39" fmla="*/ 3 h 6978"/>
                <a:gd name="T40" fmla="*/ 0 w 5844"/>
                <a:gd name="T41" fmla="*/ 3 h 6978"/>
                <a:gd name="T42" fmla="*/ 1 w 5844"/>
                <a:gd name="T43" fmla="*/ 4 h 6978"/>
                <a:gd name="T44" fmla="*/ 1 w 5844"/>
                <a:gd name="T45" fmla="*/ 4 h 6978"/>
                <a:gd name="T46" fmla="*/ 1 w 5844"/>
                <a:gd name="T47" fmla="*/ 4 h 6978"/>
                <a:gd name="T48" fmla="*/ 1 w 5844"/>
                <a:gd name="T49" fmla="*/ 4 h 6978"/>
                <a:gd name="T50" fmla="*/ 1 w 5844"/>
                <a:gd name="T51" fmla="*/ 4 h 6978"/>
                <a:gd name="T52" fmla="*/ 2 w 5844"/>
                <a:gd name="T53" fmla="*/ 4 h 6978"/>
                <a:gd name="T54" fmla="*/ 2 w 5844"/>
                <a:gd name="T55" fmla="*/ 4 h 6978"/>
                <a:gd name="T56" fmla="*/ 2 w 5844"/>
                <a:gd name="T57" fmla="*/ 4 h 6978"/>
                <a:gd name="T58" fmla="*/ 3 w 5844"/>
                <a:gd name="T59" fmla="*/ 4 h 6978"/>
                <a:gd name="T60" fmla="*/ 3 w 5844"/>
                <a:gd name="T61" fmla="*/ 3 h 6978"/>
                <a:gd name="T62" fmla="*/ 3 w 5844"/>
                <a:gd name="T63" fmla="*/ 3 h 6978"/>
                <a:gd name="T64" fmla="*/ 3 w 5844"/>
                <a:gd name="T65" fmla="*/ 3 h 6978"/>
                <a:gd name="T66" fmla="*/ 3 w 5844"/>
                <a:gd name="T67" fmla="*/ 3 h 6978"/>
                <a:gd name="T68" fmla="*/ 3 w 5844"/>
                <a:gd name="T69" fmla="*/ 3 h 6978"/>
                <a:gd name="T70" fmla="*/ 4 w 5844"/>
                <a:gd name="T71" fmla="*/ 1 h 6978"/>
                <a:gd name="T72" fmla="*/ 3 w 5844"/>
                <a:gd name="T73" fmla="*/ 1 h 6978"/>
                <a:gd name="T74" fmla="*/ 3 w 5844"/>
                <a:gd name="T75" fmla="*/ 2 h 6978"/>
                <a:gd name="T76" fmla="*/ 3 w 5844"/>
                <a:gd name="T77" fmla="*/ 2 h 6978"/>
                <a:gd name="T78" fmla="*/ 3 w 5844"/>
                <a:gd name="T79" fmla="*/ 3 h 6978"/>
                <a:gd name="T80" fmla="*/ 3 w 5844"/>
                <a:gd name="T81" fmla="*/ 3 h 6978"/>
                <a:gd name="T82" fmla="*/ 3 w 5844"/>
                <a:gd name="T83" fmla="*/ 2 h 6978"/>
                <a:gd name="T84" fmla="*/ 2 w 5844"/>
                <a:gd name="T85" fmla="*/ 1 h 6978"/>
                <a:gd name="T86" fmla="*/ 2 w 5844"/>
                <a:gd name="T87" fmla="*/ 1 h 6978"/>
                <a:gd name="T88" fmla="*/ 2 w 5844"/>
                <a:gd name="T89" fmla="*/ 0 h 6978"/>
                <a:gd name="T90" fmla="*/ 2 w 5844"/>
                <a:gd name="T91" fmla="*/ 0 h 6978"/>
                <a:gd name="T92" fmla="*/ 2 w 5844"/>
                <a:gd name="T93" fmla="*/ 1 h 6978"/>
                <a:gd name="T94" fmla="*/ 2 w 5844"/>
                <a:gd name="T95" fmla="*/ 1 h 6978"/>
                <a:gd name="T96" fmla="*/ 2 w 5844"/>
                <a:gd name="T97" fmla="*/ 2 h 6978"/>
                <a:gd name="T98" fmla="*/ 2 w 5844"/>
                <a:gd name="T99" fmla="*/ 2 h 6978"/>
                <a:gd name="T100" fmla="*/ 2 w 5844"/>
                <a:gd name="T101" fmla="*/ 2 h 6978"/>
                <a:gd name="T102" fmla="*/ 1 w 5844"/>
                <a:gd name="T103" fmla="*/ 2 h 6978"/>
                <a:gd name="T104" fmla="*/ 1 w 5844"/>
                <a:gd name="T105" fmla="*/ 1 h 6978"/>
                <a:gd name="T106" fmla="*/ 1 w 5844"/>
                <a:gd name="T107" fmla="*/ 1 h 6978"/>
                <a:gd name="T108" fmla="*/ 1 w 5844"/>
                <a:gd name="T109" fmla="*/ 0 h 6978"/>
                <a:gd name="T110" fmla="*/ 1 w 5844"/>
                <a:gd name="T111" fmla="*/ 0 h 6978"/>
                <a:gd name="T112" fmla="*/ 1 w 5844"/>
                <a:gd name="T113" fmla="*/ 0 h 697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5844" h="6978">
                  <a:moveTo>
                    <a:pt x="1606" y="424"/>
                  </a:moveTo>
                  <a:lnTo>
                    <a:pt x="1600" y="585"/>
                  </a:lnTo>
                  <a:lnTo>
                    <a:pt x="1591" y="735"/>
                  </a:lnTo>
                  <a:lnTo>
                    <a:pt x="1579" y="875"/>
                  </a:lnTo>
                  <a:lnTo>
                    <a:pt x="1564" y="1004"/>
                  </a:lnTo>
                  <a:lnTo>
                    <a:pt x="1547" y="1124"/>
                  </a:lnTo>
                  <a:lnTo>
                    <a:pt x="1527" y="1235"/>
                  </a:lnTo>
                  <a:lnTo>
                    <a:pt x="1505" y="1338"/>
                  </a:lnTo>
                  <a:lnTo>
                    <a:pt x="1482" y="1433"/>
                  </a:lnTo>
                  <a:lnTo>
                    <a:pt x="1457" y="1520"/>
                  </a:lnTo>
                  <a:lnTo>
                    <a:pt x="1432" y="1602"/>
                  </a:lnTo>
                  <a:lnTo>
                    <a:pt x="1404" y="1677"/>
                  </a:lnTo>
                  <a:lnTo>
                    <a:pt x="1377" y="1748"/>
                  </a:lnTo>
                  <a:lnTo>
                    <a:pt x="1349" y="1813"/>
                  </a:lnTo>
                  <a:lnTo>
                    <a:pt x="1321" y="1874"/>
                  </a:lnTo>
                  <a:lnTo>
                    <a:pt x="1293" y="1933"/>
                  </a:lnTo>
                  <a:lnTo>
                    <a:pt x="1265" y="1987"/>
                  </a:lnTo>
                  <a:lnTo>
                    <a:pt x="1211" y="2091"/>
                  </a:lnTo>
                  <a:lnTo>
                    <a:pt x="1163" y="2189"/>
                  </a:lnTo>
                  <a:lnTo>
                    <a:pt x="1141" y="2238"/>
                  </a:lnTo>
                  <a:lnTo>
                    <a:pt x="1120" y="2288"/>
                  </a:lnTo>
                  <a:lnTo>
                    <a:pt x="1101" y="2338"/>
                  </a:lnTo>
                  <a:lnTo>
                    <a:pt x="1085" y="2391"/>
                  </a:lnTo>
                  <a:lnTo>
                    <a:pt x="1072" y="2447"/>
                  </a:lnTo>
                  <a:lnTo>
                    <a:pt x="1061" y="2504"/>
                  </a:lnTo>
                  <a:lnTo>
                    <a:pt x="1054" y="2566"/>
                  </a:lnTo>
                  <a:lnTo>
                    <a:pt x="1049" y="2632"/>
                  </a:lnTo>
                  <a:lnTo>
                    <a:pt x="1049" y="2703"/>
                  </a:lnTo>
                  <a:lnTo>
                    <a:pt x="1052" y="2779"/>
                  </a:lnTo>
                  <a:lnTo>
                    <a:pt x="1059" y="2861"/>
                  </a:lnTo>
                  <a:lnTo>
                    <a:pt x="1071" y="2950"/>
                  </a:lnTo>
                  <a:lnTo>
                    <a:pt x="1106" y="3179"/>
                  </a:lnTo>
                  <a:lnTo>
                    <a:pt x="1140" y="3385"/>
                  </a:lnTo>
                  <a:lnTo>
                    <a:pt x="1156" y="3483"/>
                  </a:lnTo>
                  <a:lnTo>
                    <a:pt x="1172" y="3577"/>
                  </a:lnTo>
                  <a:lnTo>
                    <a:pt x="1189" y="3670"/>
                  </a:lnTo>
                  <a:lnTo>
                    <a:pt x="1208" y="3761"/>
                  </a:lnTo>
                  <a:lnTo>
                    <a:pt x="1219" y="3807"/>
                  </a:lnTo>
                  <a:lnTo>
                    <a:pt x="1229" y="3853"/>
                  </a:lnTo>
                  <a:lnTo>
                    <a:pt x="1240" y="3898"/>
                  </a:lnTo>
                  <a:lnTo>
                    <a:pt x="1252" y="3945"/>
                  </a:lnTo>
                  <a:lnTo>
                    <a:pt x="1264" y="3991"/>
                  </a:lnTo>
                  <a:lnTo>
                    <a:pt x="1277" y="4037"/>
                  </a:lnTo>
                  <a:lnTo>
                    <a:pt x="1291" y="4084"/>
                  </a:lnTo>
                  <a:lnTo>
                    <a:pt x="1305" y="4133"/>
                  </a:lnTo>
                  <a:lnTo>
                    <a:pt x="1321" y="4181"/>
                  </a:lnTo>
                  <a:lnTo>
                    <a:pt x="1338" y="4231"/>
                  </a:lnTo>
                  <a:lnTo>
                    <a:pt x="1355" y="4281"/>
                  </a:lnTo>
                  <a:lnTo>
                    <a:pt x="1373" y="4333"/>
                  </a:lnTo>
                  <a:lnTo>
                    <a:pt x="1393" y="4386"/>
                  </a:lnTo>
                  <a:lnTo>
                    <a:pt x="1413" y="4440"/>
                  </a:lnTo>
                  <a:lnTo>
                    <a:pt x="1436" y="4496"/>
                  </a:lnTo>
                  <a:lnTo>
                    <a:pt x="1459" y="4553"/>
                  </a:lnTo>
                  <a:lnTo>
                    <a:pt x="1437" y="4536"/>
                  </a:lnTo>
                  <a:lnTo>
                    <a:pt x="1413" y="4516"/>
                  </a:lnTo>
                  <a:lnTo>
                    <a:pt x="1390" y="4492"/>
                  </a:lnTo>
                  <a:lnTo>
                    <a:pt x="1366" y="4464"/>
                  </a:lnTo>
                  <a:lnTo>
                    <a:pt x="1342" y="4432"/>
                  </a:lnTo>
                  <a:lnTo>
                    <a:pt x="1318" y="4398"/>
                  </a:lnTo>
                  <a:lnTo>
                    <a:pt x="1293" y="4360"/>
                  </a:lnTo>
                  <a:lnTo>
                    <a:pt x="1269" y="4318"/>
                  </a:lnTo>
                  <a:lnTo>
                    <a:pt x="1244" y="4273"/>
                  </a:lnTo>
                  <a:lnTo>
                    <a:pt x="1219" y="4224"/>
                  </a:lnTo>
                  <a:lnTo>
                    <a:pt x="1193" y="4173"/>
                  </a:lnTo>
                  <a:lnTo>
                    <a:pt x="1168" y="4119"/>
                  </a:lnTo>
                  <a:lnTo>
                    <a:pt x="1142" y="4060"/>
                  </a:lnTo>
                  <a:lnTo>
                    <a:pt x="1116" y="3999"/>
                  </a:lnTo>
                  <a:lnTo>
                    <a:pt x="1089" y="3934"/>
                  </a:lnTo>
                  <a:lnTo>
                    <a:pt x="1063" y="3867"/>
                  </a:lnTo>
                  <a:lnTo>
                    <a:pt x="1037" y="3797"/>
                  </a:lnTo>
                  <a:lnTo>
                    <a:pt x="1010" y="3724"/>
                  </a:lnTo>
                  <a:lnTo>
                    <a:pt x="983" y="3648"/>
                  </a:lnTo>
                  <a:lnTo>
                    <a:pt x="957" y="3568"/>
                  </a:lnTo>
                  <a:lnTo>
                    <a:pt x="930" y="3487"/>
                  </a:lnTo>
                  <a:lnTo>
                    <a:pt x="902" y="3402"/>
                  </a:lnTo>
                  <a:lnTo>
                    <a:pt x="875" y="3315"/>
                  </a:lnTo>
                  <a:lnTo>
                    <a:pt x="848" y="3224"/>
                  </a:lnTo>
                  <a:lnTo>
                    <a:pt x="821" y="3132"/>
                  </a:lnTo>
                  <a:lnTo>
                    <a:pt x="792" y="3036"/>
                  </a:lnTo>
                  <a:lnTo>
                    <a:pt x="765" y="2939"/>
                  </a:lnTo>
                  <a:lnTo>
                    <a:pt x="738" y="2838"/>
                  </a:lnTo>
                  <a:lnTo>
                    <a:pt x="710" y="2734"/>
                  </a:lnTo>
                  <a:lnTo>
                    <a:pt x="682" y="2629"/>
                  </a:lnTo>
                  <a:lnTo>
                    <a:pt x="654" y="2521"/>
                  </a:lnTo>
                  <a:lnTo>
                    <a:pt x="627" y="2412"/>
                  </a:lnTo>
                  <a:lnTo>
                    <a:pt x="593" y="2347"/>
                  </a:lnTo>
                  <a:lnTo>
                    <a:pt x="560" y="2284"/>
                  </a:lnTo>
                  <a:lnTo>
                    <a:pt x="527" y="2221"/>
                  </a:lnTo>
                  <a:lnTo>
                    <a:pt x="493" y="2160"/>
                  </a:lnTo>
                  <a:lnTo>
                    <a:pt x="460" y="2101"/>
                  </a:lnTo>
                  <a:lnTo>
                    <a:pt x="426" y="2042"/>
                  </a:lnTo>
                  <a:lnTo>
                    <a:pt x="391" y="1985"/>
                  </a:lnTo>
                  <a:lnTo>
                    <a:pt x="357" y="1930"/>
                  </a:lnTo>
                  <a:lnTo>
                    <a:pt x="323" y="1875"/>
                  </a:lnTo>
                  <a:lnTo>
                    <a:pt x="288" y="1823"/>
                  </a:lnTo>
                  <a:lnTo>
                    <a:pt x="253" y="1773"/>
                  </a:lnTo>
                  <a:lnTo>
                    <a:pt x="219" y="1724"/>
                  </a:lnTo>
                  <a:lnTo>
                    <a:pt x="183" y="1677"/>
                  </a:lnTo>
                  <a:lnTo>
                    <a:pt x="148" y="1632"/>
                  </a:lnTo>
                  <a:lnTo>
                    <a:pt x="113" y="1589"/>
                  </a:lnTo>
                  <a:lnTo>
                    <a:pt x="77" y="1549"/>
                  </a:lnTo>
                  <a:lnTo>
                    <a:pt x="86" y="1600"/>
                  </a:lnTo>
                  <a:lnTo>
                    <a:pt x="94" y="1653"/>
                  </a:lnTo>
                  <a:lnTo>
                    <a:pt x="101" y="1708"/>
                  </a:lnTo>
                  <a:lnTo>
                    <a:pt x="109" y="1765"/>
                  </a:lnTo>
                  <a:lnTo>
                    <a:pt x="115" y="1823"/>
                  </a:lnTo>
                  <a:lnTo>
                    <a:pt x="121" y="1882"/>
                  </a:lnTo>
                  <a:lnTo>
                    <a:pt x="126" y="1944"/>
                  </a:lnTo>
                  <a:lnTo>
                    <a:pt x="131" y="2006"/>
                  </a:lnTo>
                  <a:lnTo>
                    <a:pt x="136" y="2070"/>
                  </a:lnTo>
                  <a:lnTo>
                    <a:pt x="139" y="2134"/>
                  </a:lnTo>
                  <a:lnTo>
                    <a:pt x="142" y="2199"/>
                  </a:lnTo>
                  <a:lnTo>
                    <a:pt x="145" y="2266"/>
                  </a:lnTo>
                  <a:lnTo>
                    <a:pt x="147" y="2333"/>
                  </a:lnTo>
                  <a:lnTo>
                    <a:pt x="148" y="2400"/>
                  </a:lnTo>
                  <a:lnTo>
                    <a:pt x="148" y="2469"/>
                  </a:lnTo>
                  <a:lnTo>
                    <a:pt x="148" y="2537"/>
                  </a:lnTo>
                  <a:lnTo>
                    <a:pt x="147" y="2607"/>
                  </a:lnTo>
                  <a:lnTo>
                    <a:pt x="146" y="2676"/>
                  </a:lnTo>
                  <a:lnTo>
                    <a:pt x="143" y="2746"/>
                  </a:lnTo>
                  <a:lnTo>
                    <a:pt x="140" y="2816"/>
                  </a:lnTo>
                  <a:lnTo>
                    <a:pt x="136" y="2885"/>
                  </a:lnTo>
                  <a:lnTo>
                    <a:pt x="132" y="2955"/>
                  </a:lnTo>
                  <a:lnTo>
                    <a:pt x="126" y="3024"/>
                  </a:lnTo>
                  <a:lnTo>
                    <a:pt x="120" y="3094"/>
                  </a:lnTo>
                  <a:lnTo>
                    <a:pt x="113" y="3163"/>
                  </a:lnTo>
                  <a:lnTo>
                    <a:pt x="105" y="3230"/>
                  </a:lnTo>
                  <a:lnTo>
                    <a:pt x="95" y="3299"/>
                  </a:lnTo>
                  <a:lnTo>
                    <a:pt x="85" y="3365"/>
                  </a:lnTo>
                  <a:lnTo>
                    <a:pt x="74" y="3432"/>
                  </a:lnTo>
                  <a:lnTo>
                    <a:pt x="63" y="3497"/>
                  </a:lnTo>
                  <a:lnTo>
                    <a:pt x="50" y="3562"/>
                  </a:lnTo>
                  <a:lnTo>
                    <a:pt x="37" y="3626"/>
                  </a:lnTo>
                  <a:lnTo>
                    <a:pt x="17" y="3781"/>
                  </a:lnTo>
                  <a:lnTo>
                    <a:pt x="5" y="3933"/>
                  </a:lnTo>
                  <a:lnTo>
                    <a:pt x="0" y="4083"/>
                  </a:lnTo>
                  <a:lnTo>
                    <a:pt x="3" y="4229"/>
                  </a:lnTo>
                  <a:lnTo>
                    <a:pt x="13" y="4373"/>
                  </a:lnTo>
                  <a:lnTo>
                    <a:pt x="28" y="4513"/>
                  </a:lnTo>
                  <a:lnTo>
                    <a:pt x="50" y="4650"/>
                  </a:lnTo>
                  <a:lnTo>
                    <a:pt x="78" y="4783"/>
                  </a:lnTo>
                  <a:lnTo>
                    <a:pt x="112" y="4914"/>
                  </a:lnTo>
                  <a:lnTo>
                    <a:pt x="150" y="5040"/>
                  </a:lnTo>
                  <a:lnTo>
                    <a:pt x="193" y="5164"/>
                  </a:lnTo>
                  <a:lnTo>
                    <a:pt x="242" y="5282"/>
                  </a:lnTo>
                  <a:lnTo>
                    <a:pt x="293" y="5398"/>
                  </a:lnTo>
                  <a:lnTo>
                    <a:pt x="350" y="5510"/>
                  </a:lnTo>
                  <a:lnTo>
                    <a:pt x="410" y="5617"/>
                  </a:lnTo>
                  <a:lnTo>
                    <a:pt x="472" y="5721"/>
                  </a:lnTo>
                  <a:lnTo>
                    <a:pt x="538" y="5820"/>
                  </a:lnTo>
                  <a:lnTo>
                    <a:pt x="605" y="5916"/>
                  </a:lnTo>
                  <a:lnTo>
                    <a:pt x="676" y="6008"/>
                  </a:lnTo>
                  <a:lnTo>
                    <a:pt x="749" y="6094"/>
                  </a:lnTo>
                  <a:lnTo>
                    <a:pt x="823" y="6177"/>
                  </a:lnTo>
                  <a:lnTo>
                    <a:pt x="897" y="6255"/>
                  </a:lnTo>
                  <a:lnTo>
                    <a:pt x="973" y="6328"/>
                  </a:lnTo>
                  <a:lnTo>
                    <a:pt x="1050" y="6397"/>
                  </a:lnTo>
                  <a:lnTo>
                    <a:pt x="1127" y="6461"/>
                  </a:lnTo>
                  <a:lnTo>
                    <a:pt x="1203" y="6521"/>
                  </a:lnTo>
                  <a:lnTo>
                    <a:pt x="1279" y="6575"/>
                  </a:lnTo>
                  <a:lnTo>
                    <a:pt x="1355" y="6624"/>
                  </a:lnTo>
                  <a:lnTo>
                    <a:pt x="1430" y="6668"/>
                  </a:lnTo>
                  <a:lnTo>
                    <a:pt x="1502" y="6707"/>
                  </a:lnTo>
                  <a:lnTo>
                    <a:pt x="1573" y="6741"/>
                  </a:lnTo>
                  <a:lnTo>
                    <a:pt x="1643" y="6769"/>
                  </a:lnTo>
                  <a:lnTo>
                    <a:pt x="1632" y="6781"/>
                  </a:lnTo>
                  <a:lnTo>
                    <a:pt x="1630" y="6795"/>
                  </a:lnTo>
                  <a:lnTo>
                    <a:pt x="1637" y="6809"/>
                  </a:lnTo>
                  <a:lnTo>
                    <a:pt x="1652" y="6824"/>
                  </a:lnTo>
                  <a:lnTo>
                    <a:pt x="1676" y="6839"/>
                  </a:lnTo>
                  <a:lnTo>
                    <a:pt x="1706" y="6856"/>
                  </a:lnTo>
                  <a:lnTo>
                    <a:pt x="1744" y="6871"/>
                  </a:lnTo>
                  <a:lnTo>
                    <a:pt x="1787" y="6887"/>
                  </a:lnTo>
                  <a:lnTo>
                    <a:pt x="1836" y="6902"/>
                  </a:lnTo>
                  <a:lnTo>
                    <a:pt x="1890" y="6916"/>
                  </a:lnTo>
                  <a:lnTo>
                    <a:pt x="1948" y="6930"/>
                  </a:lnTo>
                  <a:lnTo>
                    <a:pt x="2009" y="6942"/>
                  </a:lnTo>
                  <a:lnTo>
                    <a:pt x="2075" y="6953"/>
                  </a:lnTo>
                  <a:lnTo>
                    <a:pt x="2143" y="6962"/>
                  </a:lnTo>
                  <a:lnTo>
                    <a:pt x="2211" y="6970"/>
                  </a:lnTo>
                  <a:lnTo>
                    <a:pt x="2283" y="6975"/>
                  </a:lnTo>
                  <a:lnTo>
                    <a:pt x="2355" y="6978"/>
                  </a:lnTo>
                  <a:lnTo>
                    <a:pt x="2427" y="6978"/>
                  </a:lnTo>
                  <a:lnTo>
                    <a:pt x="2497" y="6976"/>
                  </a:lnTo>
                  <a:lnTo>
                    <a:pt x="2568" y="6970"/>
                  </a:lnTo>
                  <a:lnTo>
                    <a:pt x="2637" y="6962"/>
                  </a:lnTo>
                  <a:lnTo>
                    <a:pt x="2704" y="6949"/>
                  </a:lnTo>
                  <a:lnTo>
                    <a:pt x="2768" y="6933"/>
                  </a:lnTo>
                  <a:lnTo>
                    <a:pt x="2828" y="6913"/>
                  </a:lnTo>
                  <a:lnTo>
                    <a:pt x="2885" y="6889"/>
                  </a:lnTo>
                  <a:lnTo>
                    <a:pt x="2938" y="6860"/>
                  </a:lnTo>
                  <a:lnTo>
                    <a:pt x="2985" y="6825"/>
                  </a:lnTo>
                  <a:lnTo>
                    <a:pt x="3026" y="6787"/>
                  </a:lnTo>
                  <a:lnTo>
                    <a:pt x="3062" y="6743"/>
                  </a:lnTo>
                  <a:lnTo>
                    <a:pt x="3091" y="6694"/>
                  </a:lnTo>
                  <a:lnTo>
                    <a:pt x="3111" y="6638"/>
                  </a:lnTo>
                  <a:lnTo>
                    <a:pt x="3124" y="6577"/>
                  </a:lnTo>
                  <a:lnTo>
                    <a:pt x="3235" y="6548"/>
                  </a:lnTo>
                  <a:lnTo>
                    <a:pt x="3341" y="6518"/>
                  </a:lnTo>
                  <a:lnTo>
                    <a:pt x="3442" y="6486"/>
                  </a:lnTo>
                  <a:lnTo>
                    <a:pt x="3540" y="6454"/>
                  </a:lnTo>
                  <a:lnTo>
                    <a:pt x="3633" y="6420"/>
                  </a:lnTo>
                  <a:lnTo>
                    <a:pt x="3723" y="6385"/>
                  </a:lnTo>
                  <a:lnTo>
                    <a:pt x="3810" y="6349"/>
                  </a:lnTo>
                  <a:lnTo>
                    <a:pt x="3893" y="6311"/>
                  </a:lnTo>
                  <a:lnTo>
                    <a:pt x="3973" y="6273"/>
                  </a:lnTo>
                  <a:lnTo>
                    <a:pt x="4049" y="6233"/>
                  </a:lnTo>
                  <a:lnTo>
                    <a:pt x="4121" y="6193"/>
                  </a:lnTo>
                  <a:lnTo>
                    <a:pt x="4191" y="6150"/>
                  </a:lnTo>
                  <a:lnTo>
                    <a:pt x="4258" y="6107"/>
                  </a:lnTo>
                  <a:lnTo>
                    <a:pt x="4321" y="6063"/>
                  </a:lnTo>
                  <a:lnTo>
                    <a:pt x="4383" y="6018"/>
                  </a:lnTo>
                  <a:lnTo>
                    <a:pt x="4440" y="5971"/>
                  </a:lnTo>
                  <a:lnTo>
                    <a:pt x="4496" y="5924"/>
                  </a:lnTo>
                  <a:lnTo>
                    <a:pt x="4549" y="5876"/>
                  </a:lnTo>
                  <a:lnTo>
                    <a:pt x="4598" y="5827"/>
                  </a:lnTo>
                  <a:lnTo>
                    <a:pt x="4645" y="5776"/>
                  </a:lnTo>
                  <a:lnTo>
                    <a:pt x="4691" y="5724"/>
                  </a:lnTo>
                  <a:lnTo>
                    <a:pt x="4733" y="5672"/>
                  </a:lnTo>
                  <a:lnTo>
                    <a:pt x="4775" y="5618"/>
                  </a:lnTo>
                  <a:lnTo>
                    <a:pt x="4813" y="5563"/>
                  </a:lnTo>
                  <a:lnTo>
                    <a:pt x="4850" y="5508"/>
                  </a:lnTo>
                  <a:lnTo>
                    <a:pt x="4885" y="5450"/>
                  </a:lnTo>
                  <a:lnTo>
                    <a:pt x="4917" y="5393"/>
                  </a:lnTo>
                  <a:lnTo>
                    <a:pt x="4948" y="5335"/>
                  </a:lnTo>
                  <a:lnTo>
                    <a:pt x="4978" y="5274"/>
                  </a:lnTo>
                  <a:lnTo>
                    <a:pt x="5006" y="5214"/>
                  </a:lnTo>
                  <a:lnTo>
                    <a:pt x="5033" y="5153"/>
                  </a:lnTo>
                  <a:lnTo>
                    <a:pt x="5059" y="5090"/>
                  </a:lnTo>
                  <a:lnTo>
                    <a:pt x="5083" y="5061"/>
                  </a:lnTo>
                  <a:lnTo>
                    <a:pt x="5106" y="5031"/>
                  </a:lnTo>
                  <a:lnTo>
                    <a:pt x="5127" y="4999"/>
                  </a:lnTo>
                  <a:lnTo>
                    <a:pt x="5148" y="4965"/>
                  </a:lnTo>
                  <a:lnTo>
                    <a:pt x="5168" y="4929"/>
                  </a:lnTo>
                  <a:lnTo>
                    <a:pt x="5186" y="4892"/>
                  </a:lnTo>
                  <a:lnTo>
                    <a:pt x="5204" y="4851"/>
                  </a:lnTo>
                  <a:lnTo>
                    <a:pt x="5221" y="4808"/>
                  </a:lnTo>
                  <a:lnTo>
                    <a:pt x="5238" y="4761"/>
                  </a:lnTo>
                  <a:lnTo>
                    <a:pt x="5255" y="4711"/>
                  </a:lnTo>
                  <a:lnTo>
                    <a:pt x="5271" y="4657"/>
                  </a:lnTo>
                  <a:lnTo>
                    <a:pt x="5288" y="4599"/>
                  </a:lnTo>
                  <a:lnTo>
                    <a:pt x="5304" y="4537"/>
                  </a:lnTo>
                  <a:lnTo>
                    <a:pt x="5320" y="4471"/>
                  </a:lnTo>
                  <a:lnTo>
                    <a:pt x="5338" y="4399"/>
                  </a:lnTo>
                  <a:lnTo>
                    <a:pt x="5356" y="4323"/>
                  </a:lnTo>
                  <a:lnTo>
                    <a:pt x="5436" y="3960"/>
                  </a:lnTo>
                  <a:lnTo>
                    <a:pt x="5537" y="3492"/>
                  </a:lnTo>
                  <a:lnTo>
                    <a:pt x="5600" y="3213"/>
                  </a:lnTo>
                  <a:lnTo>
                    <a:pt x="5671" y="2901"/>
                  </a:lnTo>
                  <a:lnTo>
                    <a:pt x="5710" y="2732"/>
                  </a:lnTo>
                  <a:lnTo>
                    <a:pt x="5751" y="2554"/>
                  </a:lnTo>
                  <a:lnTo>
                    <a:pt x="5796" y="2367"/>
                  </a:lnTo>
                  <a:lnTo>
                    <a:pt x="5844" y="2171"/>
                  </a:lnTo>
                  <a:lnTo>
                    <a:pt x="5818" y="2171"/>
                  </a:lnTo>
                  <a:lnTo>
                    <a:pt x="5787" y="2180"/>
                  </a:lnTo>
                  <a:lnTo>
                    <a:pt x="5750" y="2198"/>
                  </a:lnTo>
                  <a:lnTo>
                    <a:pt x="5709" y="2224"/>
                  </a:lnTo>
                  <a:lnTo>
                    <a:pt x="5665" y="2259"/>
                  </a:lnTo>
                  <a:lnTo>
                    <a:pt x="5616" y="2301"/>
                  </a:lnTo>
                  <a:lnTo>
                    <a:pt x="5564" y="2351"/>
                  </a:lnTo>
                  <a:lnTo>
                    <a:pt x="5507" y="2408"/>
                  </a:lnTo>
                  <a:lnTo>
                    <a:pt x="5448" y="2470"/>
                  </a:lnTo>
                  <a:lnTo>
                    <a:pt x="5387" y="2539"/>
                  </a:lnTo>
                  <a:lnTo>
                    <a:pt x="5322" y="2614"/>
                  </a:lnTo>
                  <a:lnTo>
                    <a:pt x="5256" y="2694"/>
                  </a:lnTo>
                  <a:lnTo>
                    <a:pt x="5187" y="2779"/>
                  </a:lnTo>
                  <a:lnTo>
                    <a:pt x="5117" y="2868"/>
                  </a:lnTo>
                  <a:lnTo>
                    <a:pt x="5045" y="2963"/>
                  </a:lnTo>
                  <a:lnTo>
                    <a:pt x="4973" y="3060"/>
                  </a:lnTo>
                  <a:lnTo>
                    <a:pt x="4899" y="3162"/>
                  </a:lnTo>
                  <a:lnTo>
                    <a:pt x="4825" y="3266"/>
                  </a:lnTo>
                  <a:lnTo>
                    <a:pt x="4751" y="3373"/>
                  </a:lnTo>
                  <a:lnTo>
                    <a:pt x="4676" y="3482"/>
                  </a:lnTo>
                  <a:lnTo>
                    <a:pt x="4602" y="3593"/>
                  </a:lnTo>
                  <a:lnTo>
                    <a:pt x="4528" y="3706"/>
                  </a:lnTo>
                  <a:lnTo>
                    <a:pt x="4456" y="3820"/>
                  </a:lnTo>
                  <a:lnTo>
                    <a:pt x="4384" y="3934"/>
                  </a:lnTo>
                  <a:lnTo>
                    <a:pt x="4313" y="4049"/>
                  </a:lnTo>
                  <a:lnTo>
                    <a:pt x="4245" y="4165"/>
                  </a:lnTo>
                  <a:lnTo>
                    <a:pt x="4178" y="4279"/>
                  </a:lnTo>
                  <a:lnTo>
                    <a:pt x="4114" y="4393"/>
                  </a:lnTo>
                  <a:lnTo>
                    <a:pt x="4052" y="4506"/>
                  </a:lnTo>
                  <a:lnTo>
                    <a:pt x="3993" y="4617"/>
                  </a:lnTo>
                  <a:lnTo>
                    <a:pt x="3937" y="4726"/>
                  </a:lnTo>
                  <a:lnTo>
                    <a:pt x="3885" y="4834"/>
                  </a:lnTo>
                  <a:lnTo>
                    <a:pt x="3962" y="4639"/>
                  </a:lnTo>
                  <a:lnTo>
                    <a:pt x="4029" y="4444"/>
                  </a:lnTo>
                  <a:lnTo>
                    <a:pt x="4085" y="4250"/>
                  </a:lnTo>
                  <a:lnTo>
                    <a:pt x="4131" y="4058"/>
                  </a:lnTo>
                  <a:lnTo>
                    <a:pt x="4168" y="3866"/>
                  </a:lnTo>
                  <a:lnTo>
                    <a:pt x="4194" y="3677"/>
                  </a:lnTo>
                  <a:lnTo>
                    <a:pt x="4212" y="3489"/>
                  </a:lnTo>
                  <a:lnTo>
                    <a:pt x="4220" y="3302"/>
                  </a:lnTo>
                  <a:lnTo>
                    <a:pt x="4220" y="3118"/>
                  </a:lnTo>
                  <a:lnTo>
                    <a:pt x="4212" y="2937"/>
                  </a:lnTo>
                  <a:lnTo>
                    <a:pt x="4196" y="2758"/>
                  </a:lnTo>
                  <a:lnTo>
                    <a:pt x="4172" y="2582"/>
                  </a:lnTo>
                  <a:lnTo>
                    <a:pt x="4140" y="2409"/>
                  </a:lnTo>
                  <a:lnTo>
                    <a:pt x="4102" y="2239"/>
                  </a:lnTo>
                  <a:lnTo>
                    <a:pt x="4057" y="2072"/>
                  </a:lnTo>
                  <a:lnTo>
                    <a:pt x="4005" y="1910"/>
                  </a:lnTo>
                  <a:lnTo>
                    <a:pt x="3948" y="1751"/>
                  </a:lnTo>
                  <a:lnTo>
                    <a:pt x="3884" y="1596"/>
                  </a:lnTo>
                  <a:lnTo>
                    <a:pt x="3815" y="1446"/>
                  </a:lnTo>
                  <a:lnTo>
                    <a:pt x="3742" y="1301"/>
                  </a:lnTo>
                  <a:lnTo>
                    <a:pt x="3662" y="1160"/>
                  </a:lnTo>
                  <a:lnTo>
                    <a:pt x="3578" y="1024"/>
                  </a:lnTo>
                  <a:lnTo>
                    <a:pt x="3490" y="895"/>
                  </a:lnTo>
                  <a:lnTo>
                    <a:pt x="3398" y="770"/>
                  </a:lnTo>
                  <a:lnTo>
                    <a:pt x="3303" y="651"/>
                  </a:lnTo>
                  <a:lnTo>
                    <a:pt x="3204" y="539"/>
                  </a:lnTo>
                  <a:lnTo>
                    <a:pt x="3102" y="432"/>
                  </a:lnTo>
                  <a:lnTo>
                    <a:pt x="2998" y="332"/>
                  </a:lnTo>
                  <a:lnTo>
                    <a:pt x="2891" y="239"/>
                  </a:lnTo>
                  <a:lnTo>
                    <a:pt x="2782" y="152"/>
                  </a:lnTo>
                  <a:lnTo>
                    <a:pt x="2671" y="73"/>
                  </a:lnTo>
                  <a:lnTo>
                    <a:pt x="2559" y="0"/>
                  </a:lnTo>
                  <a:lnTo>
                    <a:pt x="2629" y="135"/>
                  </a:lnTo>
                  <a:lnTo>
                    <a:pt x="2690" y="267"/>
                  </a:lnTo>
                  <a:lnTo>
                    <a:pt x="2744" y="397"/>
                  </a:lnTo>
                  <a:lnTo>
                    <a:pt x="2790" y="525"/>
                  </a:lnTo>
                  <a:lnTo>
                    <a:pt x="2830" y="650"/>
                  </a:lnTo>
                  <a:lnTo>
                    <a:pt x="2863" y="774"/>
                  </a:lnTo>
                  <a:lnTo>
                    <a:pt x="2890" y="897"/>
                  </a:lnTo>
                  <a:lnTo>
                    <a:pt x="2912" y="1017"/>
                  </a:lnTo>
                  <a:lnTo>
                    <a:pt x="2928" y="1137"/>
                  </a:lnTo>
                  <a:lnTo>
                    <a:pt x="2940" y="1256"/>
                  </a:lnTo>
                  <a:lnTo>
                    <a:pt x="2948" y="1373"/>
                  </a:lnTo>
                  <a:lnTo>
                    <a:pt x="2951" y="1490"/>
                  </a:lnTo>
                  <a:lnTo>
                    <a:pt x="2950" y="1607"/>
                  </a:lnTo>
                  <a:lnTo>
                    <a:pt x="2947" y="1723"/>
                  </a:lnTo>
                  <a:lnTo>
                    <a:pt x="2941" y="1838"/>
                  </a:lnTo>
                  <a:lnTo>
                    <a:pt x="2932" y="1954"/>
                  </a:lnTo>
                  <a:lnTo>
                    <a:pt x="2921" y="2070"/>
                  </a:lnTo>
                  <a:lnTo>
                    <a:pt x="2909" y="2185"/>
                  </a:lnTo>
                  <a:lnTo>
                    <a:pt x="2896" y="2301"/>
                  </a:lnTo>
                  <a:lnTo>
                    <a:pt x="2882" y="2418"/>
                  </a:lnTo>
                  <a:lnTo>
                    <a:pt x="2868" y="2535"/>
                  </a:lnTo>
                  <a:lnTo>
                    <a:pt x="2854" y="2653"/>
                  </a:lnTo>
                  <a:lnTo>
                    <a:pt x="2840" y="2772"/>
                  </a:lnTo>
                  <a:lnTo>
                    <a:pt x="2827" y="2892"/>
                  </a:lnTo>
                  <a:lnTo>
                    <a:pt x="2815" y="3014"/>
                  </a:lnTo>
                  <a:lnTo>
                    <a:pt x="2806" y="3138"/>
                  </a:lnTo>
                  <a:lnTo>
                    <a:pt x="2798" y="3263"/>
                  </a:lnTo>
                  <a:lnTo>
                    <a:pt x="2793" y="3389"/>
                  </a:lnTo>
                  <a:lnTo>
                    <a:pt x="2791" y="3518"/>
                  </a:lnTo>
                  <a:lnTo>
                    <a:pt x="2793" y="3649"/>
                  </a:lnTo>
                  <a:lnTo>
                    <a:pt x="2798" y="3782"/>
                  </a:lnTo>
                  <a:lnTo>
                    <a:pt x="2807" y="3917"/>
                  </a:lnTo>
                  <a:lnTo>
                    <a:pt x="2772" y="3858"/>
                  </a:lnTo>
                  <a:lnTo>
                    <a:pt x="2739" y="3795"/>
                  </a:lnTo>
                  <a:lnTo>
                    <a:pt x="2707" y="3729"/>
                  </a:lnTo>
                  <a:lnTo>
                    <a:pt x="2676" y="3661"/>
                  </a:lnTo>
                  <a:lnTo>
                    <a:pt x="2648" y="3589"/>
                  </a:lnTo>
                  <a:lnTo>
                    <a:pt x="2619" y="3515"/>
                  </a:lnTo>
                  <a:lnTo>
                    <a:pt x="2593" y="3439"/>
                  </a:lnTo>
                  <a:lnTo>
                    <a:pt x="2568" y="3359"/>
                  </a:lnTo>
                  <a:lnTo>
                    <a:pt x="2544" y="3278"/>
                  </a:lnTo>
                  <a:lnTo>
                    <a:pt x="2520" y="3193"/>
                  </a:lnTo>
                  <a:lnTo>
                    <a:pt x="2498" y="3107"/>
                  </a:lnTo>
                  <a:lnTo>
                    <a:pt x="2476" y="3018"/>
                  </a:lnTo>
                  <a:lnTo>
                    <a:pt x="2456" y="2927"/>
                  </a:lnTo>
                  <a:lnTo>
                    <a:pt x="2436" y="2834"/>
                  </a:lnTo>
                  <a:lnTo>
                    <a:pt x="2415" y="2738"/>
                  </a:lnTo>
                  <a:lnTo>
                    <a:pt x="2396" y="2642"/>
                  </a:lnTo>
                  <a:lnTo>
                    <a:pt x="2378" y="2543"/>
                  </a:lnTo>
                  <a:lnTo>
                    <a:pt x="2359" y="2443"/>
                  </a:lnTo>
                  <a:lnTo>
                    <a:pt x="2341" y="2341"/>
                  </a:lnTo>
                  <a:lnTo>
                    <a:pt x="2323" y="2238"/>
                  </a:lnTo>
                  <a:lnTo>
                    <a:pt x="2287" y="2026"/>
                  </a:lnTo>
                  <a:lnTo>
                    <a:pt x="2251" y="1810"/>
                  </a:lnTo>
                  <a:lnTo>
                    <a:pt x="2213" y="1589"/>
                  </a:lnTo>
                  <a:lnTo>
                    <a:pt x="2175" y="1363"/>
                  </a:lnTo>
                  <a:lnTo>
                    <a:pt x="2155" y="1250"/>
                  </a:lnTo>
                  <a:lnTo>
                    <a:pt x="2134" y="1135"/>
                  </a:lnTo>
                  <a:lnTo>
                    <a:pt x="2112" y="1020"/>
                  </a:lnTo>
                  <a:lnTo>
                    <a:pt x="2090" y="905"/>
                  </a:lnTo>
                  <a:lnTo>
                    <a:pt x="2064" y="857"/>
                  </a:lnTo>
                  <a:lnTo>
                    <a:pt x="2037" y="812"/>
                  </a:lnTo>
                  <a:lnTo>
                    <a:pt x="2009" y="769"/>
                  </a:lnTo>
                  <a:lnTo>
                    <a:pt x="1981" y="727"/>
                  </a:lnTo>
                  <a:lnTo>
                    <a:pt x="1953" y="688"/>
                  </a:lnTo>
                  <a:lnTo>
                    <a:pt x="1925" y="651"/>
                  </a:lnTo>
                  <a:lnTo>
                    <a:pt x="1894" y="616"/>
                  </a:lnTo>
                  <a:lnTo>
                    <a:pt x="1865" y="584"/>
                  </a:lnTo>
                  <a:lnTo>
                    <a:pt x="1850" y="569"/>
                  </a:lnTo>
                  <a:lnTo>
                    <a:pt x="1835" y="555"/>
                  </a:lnTo>
                  <a:lnTo>
                    <a:pt x="1818" y="541"/>
                  </a:lnTo>
                  <a:lnTo>
                    <a:pt x="1803" y="528"/>
                  </a:lnTo>
                  <a:lnTo>
                    <a:pt x="1788" y="514"/>
                  </a:lnTo>
                  <a:lnTo>
                    <a:pt x="1772" y="503"/>
                  </a:lnTo>
                  <a:lnTo>
                    <a:pt x="1756" y="491"/>
                  </a:lnTo>
                  <a:lnTo>
                    <a:pt x="1740" y="481"/>
                  </a:lnTo>
                  <a:lnTo>
                    <a:pt x="1724" y="471"/>
                  </a:lnTo>
                  <a:lnTo>
                    <a:pt x="1707" y="462"/>
                  </a:lnTo>
                  <a:lnTo>
                    <a:pt x="1691" y="454"/>
                  </a:lnTo>
                  <a:lnTo>
                    <a:pt x="1674" y="446"/>
                  </a:lnTo>
                  <a:lnTo>
                    <a:pt x="1658" y="440"/>
                  </a:lnTo>
                  <a:lnTo>
                    <a:pt x="1641" y="433"/>
                  </a:lnTo>
                  <a:lnTo>
                    <a:pt x="1624" y="428"/>
                  </a:lnTo>
                  <a:lnTo>
                    <a:pt x="1606" y="424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8" name="Freeform 63"/>
            <p:cNvSpPr>
              <a:spLocks/>
            </p:cNvSpPr>
            <p:nvPr/>
          </p:nvSpPr>
          <p:spPr bwMode="auto">
            <a:xfrm>
              <a:off x="4363" y="1509"/>
              <a:ext cx="47" cy="42"/>
            </a:xfrm>
            <a:custGeom>
              <a:avLst/>
              <a:gdLst>
                <a:gd name="T0" fmla="*/ 1 w 1873"/>
                <a:gd name="T1" fmla="*/ 0 h 1718"/>
                <a:gd name="T2" fmla="*/ 1 w 1873"/>
                <a:gd name="T3" fmla="*/ 0 h 1718"/>
                <a:gd name="T4" fmla="*/ 1 w 1873"/>
                <a:gd name="T5" fmla="*/ 0 h 1718"/>
                <a:gd name="T6" fmla="*/ 1 w 1873"/>
                <a:gd name="T7" fmla="*/ 0 h 1718"/>
                <a:gd name="T8" fmla="*/ 1 w 1873"/>
                <a:gd name="T9" fmla="*/ 0 h 1718"/>
                <a:gd name="T10" fmla="*/ 1 w 1873"/>
                <a:gd name="T11" fmla="*/ 0 h 1718"/>
                <a:gd name="T12" fmla="*/ 1 w 1873"/>
                <a:gd name="T13" fmla="*/ 0 h 1718"/>
                <a:gd name="T14" fmla="*/ 1 w 1873"/>
                <a:gd name="T15" fmla="*/ 0 h 1718"/>
                <a:gd name="T16" fmla="*/ 1 w 1873"/>
                <a:gd name="T17" fmla="*/ 0 h 1718"/>
                <a:gd name="T18" fmla="*/ 1 w 1873"/>
                <a:gd name="T19" fmla="*/ 0 h 1718"/>
                <a:gd name="T20" fmla="*/ 1 w 1873"/>
                <a:gd name="T21" fmla="*/ 0 h 1718"/>
                <a:gd name="T22" fmla="*/ 1 w 1873"/>
                <a:gd name="T23" fmla="*/ 0 h 1718"/>
                <a:gd name="T24" fmla="*/ 1 w 1873"/>
                <a:gd name="T25" fmla="*/ 0 h 1718"/>
                <a:gd name="T26" fmla="*/ 1 w 1873"/>
                <a:gd name="T27" fmla="*/ 0 h 1718"/>
                <a:gd name="T28" fmla="*/ 1 w 1873"/>
                <a:gd name="T29" fmla="*/ 0 h 1718"/>
                <a:gd name="T30" fmla="*/ 1 w 1873"/>
                <a:gd name="T31" fmla="*/ 0 h 1718"/>
                <a:gd name="T32" fmla="*/ 1 w 1873"/>
                <a:gd name="T33" fmla="*/ 0 h 1718"/>
                <a:gd name="T34" fmla="*/ 0 w 1873"/>
                <a:gd name="T35" fmla="*/ 0 h 1718"/>
                <a:gd name="T36" fmla="*/ 0 w 1873"/>
                <a:gd name="T37" fmla="*/ 0 h 1718"/>
                <a:gd name="T38" fmla="*/ 0 w 1873"/>
                <a:gd name="T39" fmla="*/ 0 h 1718"/>
                <a:gd name="T40" fmla="*/ 0 w 1873"/>
                <a:gd name="T41" fmla="*/ 0 h 1718"/>
                <a:gd name="T42" fmla="*/ 0 w 1873"/>
                <a:gd name="T43" fmla="*/ 1 h 1718"/>
                <a:gd name="T44" fmla="*/ 0 w 1873"/>
                <a:gd name="T45" fmla="*/ 1 h 1718"/>
                <a:gd name="T46" fmla="*/ 0 w 1873"/>
                <a:gd name="T47" fmla="*/ 1 h 1718"/>
                <a:gd name="T48" fmla="*/ 0 w 1873"/>
                <a:gd name="T49" fmla="*/ 1 h 1718"/>
                <a:gd name="T50" fmla="*/ 0 w 1873"/>
                <a:gd name="T51" fmla="*/ 1 h 1718"/>
                <a:gd name="T52" fmla="*/ 0 w 1873"/>
                <a:gd name="T53" fmla="*/ 1 h 1718"/>
                <a:gd name="T54" fmla="*/ 0 w 1873"/>
                <a:gd name="T55" fmla="*/ 1 h 1718"/>
                <a:gd name="T56" fmla="*/ 0 w 1873"/>
                <a:gd name="T57" fmla="*/ 1 h 1718"/>
                <a:gd name="T58" fmla="*/ 0 w 1873"/>
                <a:gd name="T59" fmla="*/ 1 h 1718"/>
                <a:gd name="T60" fmla="*/ 0 w 1873"/>
                <a:gd name="T61" fmla="*/ 1 h 1718"/>
                <a:gd name="T62" fmla="*/ 0 w 1873"/>
                <a:gd name="T63" fmla="*/ 1 h 1718"/>
                <a:gd name="T64" fmla="*/ 0 w 1873"/>
                <a:gd name="T65" fmla="*/ 1 h 1718"/>
                <a:gd name="T66" fmla="*/ 0 w 1873"/>
                <a:gd name="T67" fmla="*/ 1 h 1718"/>
                <a:gd name="T68" fmla="*/ 1 w 1873"/>
                <a:gd name="T69" fmla="*/ 1 h 1718"/>
                <a:gd name="T70" fmla="*/ 1 w 1873"/>
                <a:gd name="T71" fmla="*/ 1 h 1718"/>
                <a:gd name="T72" fmla="*/ 1 w 1873"/>
                <a:gd name="T73" fmla="*/ 0 h 1718"/>
                <a:gd name="T74" fmla="*/ 1 w 1873"/>
                <a:gd name="T75" fmla="*/ 0 h 1718"/>
                <a:gd name="T76" fmla="*/ 1 w 1873"/>
                <a:gd name="T77" fmla="*/ 0 h 1718"/>
                <a:gd name="T78" fmla="*/ 1 w 1873"/>
                <a:gd name="T79" fmla="*/ 0 h 1718"/>
                <a:gd name="T80" fmla="*/ 1 w 1873"/>
                <a:gd name="T81" fmla="*/ 0 h 1718"/>
                <a:gd name="T82" fmla="*/ 1 w 1873"/>
                <a:gd name="T83" fmla="*/ 0 h 1718"/>
                <a:gd name="T84" fmla="*/ 1 w 1873"/>
                <a:gd name="T85" fmla="*/ 0 h 1718"/>
                <a:gd name="T86" fmla="*/ 1 w 1873"/>
                <a:gd name="T87" fmla="*/ 0 h 1718"/>
                <a:gd name="T88" fmla="*/ 1 w 1873"/>
                <a:gd name="T89" fmla="*/ 0 h 1718"/>
                <a:gd name="T90" fmla="*/ 1 w 1873"/>
                <a:gd name="T91" fmla="*/ 0 h 171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73" h="1718">
                  <a:moveTo>
                    <a:pt x="1873" y="3"/>
                  </a:moveTo>
                  <a:lnTo>
                    <a:pt x="1869" y="0"/>
                  </a:lnTo>
                  <a:lnTo>
                    <a:pt x="1864" y="0"/>
                  </a:lnTo>
                  <a:lnTo>
                    <a:pt x="1857" y="3"/>
                  </a:lnTo>
                  <a:lnTo>
                    <a:pt x="1848" y="5"/>
                  </a:lnTo>
                  <a:lnTo>
                    <a:pt x="1827" y="13"/>
                  </a:lnTo>
                  <a:lnTo>
                    <a:pt x="1805" y="23"/>
                  </a:lnTo>
                  <a:lnTo>
                    <a:pt x="1784" y="33"/>
                  </a:lnTo>
                  <a:lnTo>
                    <a:pt x="1766" y="43"/>
                  </a:lnTo>
                  <a:lnTo>
                    <a:pt x="1753" y="49"/>
                  </a:lnTo>
                  <a:lnTo>
                    <a:pt x="1748" y="52"/>
                  </a:lnTo>
                  <a:lnTo>
                    <a:pt x="1709" y="51"/>
                  </a:lnTo>
                  <a:lnTo>
                    <a:pt x="1670" y="51"/>
                  </a:lnTo>
                  <a:lnTo>
                    <a:pt x="1631" y="52"/>
                  </a:lnTo>
                  <a:lnTo>
                    <a:pt x="1593" y="54"/>
                  </a:lnTo>
                  <a:lnTo>
                    <a:pt x="1556" y="56"/>
                  </a:lnTo>
                  <a:lnTo>
                    <a:pt x="1517" y="60"/>
                  </a:lnTo>
                  <a:lnTo>
                    <a:pt x="1479" y="64"/>
                  </a:lnTo>
                  <a:lnTo>
                    <a:pt x="1442" y="70"/>
                  </a:lnTo>
                  <a:lnTo>
                    <a:pt x="1403" y="75"/>
                  </a:lnTo>
                  <a:lnTo>
                    <a:pt x="1366" y="82"/>
                  </a:lnTo>
                  <a:lnTo>
                    <a:pt x="1328" y="90"/>
                  </a:lnTo>
                  <a:lnTo>
                    <a:pt x="1291" y="98"/>
                  </a:lnTo>
                  <a:lnTo>
                    <a:pt x="1254" y="107"/>
                  </a:lnTo>
                  <a:lnTo>
                    <a:pt x="1216" y="117"/>
                  </a:lnTo>
                  <a:lnTo>
                    <a:pt x="1179" y="127"/>
                  </a:lnTo>
                  <a:lnTo>
                    <a:pt x="1143" y="138"/>
                  </a:lnTo>
                  <a:lnTo>
                    <a:pt x="1105" y="150"/>
                  </a:lnTo>
                  <a:lnTo>
                    <a:pt x="1069" y="163"/>
                  </a:lnTo>
                  <a:lnTo>
                    <a:pt x="1032" y="177"/>
                  </a:lnTo>
                  <a:lnTo>
                    <a:pt x="995" y="191"/>
                  </a:lnTo>
                  <a:lnTo>
                    <a:pt x="959" y="205"/>
                  </a:lnTo>
                  <a:lnTo>
                    <a:pt x="922" y="220"/>
                  </a:lnTo>
                  <a:lnTo>
                    <a:pt x="886" y="236"/>
                  </a:lnTo>
                  <a:lnTo>
                    <a:pt x="850" y="252"/>
                  </a:lnTo>
                  <a:lnTo>
                    <a:pt x="777" y="286"/>
                  </a:lnTo>
                  <a:lnTo>
                    <a:pt x="705" y="321"/>
                  </a:lnTo>
                  <a:lnTo>
                    <a:pt x="634" y="360"/>
                  </a:lnTo>
                  <a:lnTo>
                    <a:pt x="562" y="400"/>
                  </a:lnTo>
                  <a:lnTo>
                    <a:pt x="487" y="531"/>
                  </a:lnTo>
                  <a:lnTo>
                    <a:pt x="413" y="661"/>
                  </a:lnTo>
                  <a:lnTo>
                    <a:pt x="341" y="791"/>
                  </a:lnTo>
                  <a:lnTo>
                    <a:pt x="268" y="922"/>
                  </a:lnTo>
                  <a:lnTo>
                    <a:pt x="197" y="1053"/>
                  </a:lnTo>
                  <a:lnTo>
                    <a:pt x="130" y="1183"/>
                  </a:lnTo>
                  <a:lnTo>
                    <a:pt x="96" y="1249"/>
                  </a:lnTo>
                  <a:lnTo>
                    <a:pt x="63" y="1313"/>
                  </a:lnTo>
                  <a:lnTo>
                    <a:pt x="32" y="1379"/>
                  </a:lnTo>
                  <a:lnTo>
                    <a:pt x="0" y="1444"/>
                  </a:lnTo>
                  <a:lnTo>
                    <a:pt x="1" y="1478"/>
                  </a:lnTo>
                  <a:lnTo>
                    <a:pt x="3" y="1512"/>
                  </a:lnTo>
                  <a:lnTo>
                    <a:pt x="4" y="1547"/>
                  </a:lnTo>
                  <a:lnTo>
                    <a:pt x="6" y="1581"/>
                  </a:lnTo>
                  <a:lnTo>
                    <a:pt x="7" y="1615"/>
                  </a:lnTo>
                  <a:lnTo>
                    <a:pt x="9" y="1649"/>
                  </a:lnTo>
                  <a:lnTo>
                    <a:pt x="11" y="1683"/>
                  </a:lnTo>
                  <a:lnTo>
                    <a:pt x="12" y="1718"/>
                  </a:lnTo>
                  <a:lnTo>
                    <a:pt x="46" y="1702"/>
                  </a:lnTo>
                  <a:lnTo>
                    <a:pt x="78" y="1686"/>
                  </a:lnTo>
                  <a:lnTo>
                    <a:pt x="110" y="1671"/>
                  </a:lnTo>
                  <a:lnTo>
                    <a:pt x="144" y="1655"/>
                  </a:lnTo>
                  <a:lnTo>
                    <a:pt x="176" y="1640"/>
                  </a:lnTo>
                  <a:lnTo>
                    <a:pt x="209" y="1624"/>
                  </a:lnTo>
                  <a:lnTo>
                    <a:pt x="242" y="1609"/>
                  </a:lnTo>
                  <a:lnTo>
                    <a:pt x="275" y="1594"/>
                  </a:lnTo>
                  <a:lnTo>
                    <a:pt x="402" y="1488"/>
                  </a:lnTo>
                  <a:lnTo>
                    <a:pt x="531" y="1385"/>
                  </a:lnTo>
                  <a:lnTo>
                    <a:pt x="659" y="1283"/>
                  </a:lnTo>
                  <a:lnTo>
                    <a:pt x="786" y="1183"/>
                  </a:lnTo>
                  <a:lnTo>
                    <a:pt x="914" y="1085"/>
                  </a:lnTo>
                  <a:lnTo>
                    <a:pt x="1043" y="988"/>
                  </a:lnTo>
                  <a:lnTo>
                    <a:pt x="1170" y="893"/>
                  </a:lnTo>
                  <a:lnTo>
                    <a:pt x="1298" y="798"/>
                  </a:lnTo>
                  <a:lnTo>
                    <a:pt x="1300" y="799"/>
                  </a:lnTo>
                  <a:lnTo>
                    <a:pt x="1305" y="796"/>
                  </a:lnTo>
                  <a:lnTo>
                    <a:pt x="1312" y="788"/>
                  </a:lnTo>
                  <a:lnTo>
                    <a:pt x="1323" y="776"/>
                  </a:lnTo>
                  <a:lnTo>
                    <a:pt x="1353" y="742"/>
                  </a:lnTo>
                  <a:lnTo>
                    <a:pt x="1390" y="696"/>
                  </a:lnTo>
                  <a:lnTo>
                    <a:pt x="1434" y="638"/>
                  </a:lnTo>
                  <a:lnTo>
                    <a:pt x="1483" y="574"/>
                  </a:lnTo>
                  <a:lnTo>
                    <a:pt x="1536" y="503"/>
                  </a:lnTo>
                  <a:lnTo>
                    <a:pt x="1590" y="429"/>
                  </a:lnTo>
                  <a:lnTo>
                    <a:pt x="1645" y="355"/>
                  </a:lnTo>
                  <a:lnTo>
                    <a:pt x="1696" y="281"/>
                  </a:lnTo>
                  <a:lnTo>
                    <a:pt x="1745" y="212"/>
                  </a:lnTo>
                  <a:lnTo>
                    <a:pt x="1788" y="148"/>
                  </a:lnTo>
                  <a:lnTo>
                    <a:pt x="1824" y="93"/>
                  </a:lnTo>
                  <a:lnTo>
                    <a:pt x="1852" y="49"/>
                  </a:lnTo>
                  <a:lnTo>
                    <a:pt x="1861" y="32"/>
                  </a:lnTo>
                  <a:lnTo>
                    <a:pt x="1868" y="18"/>
                  </a:lnTo>
                  <a:lnTo>
                    <a:pt x="1872" y="8"/>
                  </a:lnTo>
                  <a:lnTo>
                    <a:pt x="187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29" name="Freeform 64"/>
            <p:cNvSpPr>
              <a:spLocks/>
            </p:cNvSpPr>
            <p:nvPr/>
          </p:nvSpPr>
          <p:spPr bwMode="auto">
            <a:xfrm>
              <a:off x="4293" y="1333"/>
              <a:ext cx="17" cy="71"/>
            </a:xfrm>
            <a:custGeom>
              <a:avLst/>
              <a:gdLst>
                <a:gd name="T0" fmla="*/ 0 w 682"/>
                <a:gd name="T1" fmla="*/ 0 h 2891"/>
                <a:gd name="T2" fmla="*/ 0 w 682"/>
                <a:gd name="T3" fmla="*/ 0 h 2891"/>
                <a:gd name="T4" fmla="*/ 0 w 682"/>
                <a:gd name="T5" fmla="*/ 0 h 2891"/>
                <a:gd name="T6" fmla="*/ 0 w 682"/>
                <a:gd name="T7" fmla="*/ 0 h 2891"/>
                <a:gd name="T8" fmla="*/ 0 w 682"/>
                <a:gd name="T9" fmla="*/ 0 h 2891"/>
                <a:gd name="T10" fmla="*/ 0 w 682"/>
                <a:gd name="T11" fmla="*/ 0 h 2891"/>
                <a:gd name="T12" fmla="*/ 0 w 682"/>
                <a:gd name="T13" fmla="*/ 0 h 2891"/>
                <a:gd name="T14" fmla="*/ 0 w 682"/>
                <a:gd name="T15" fmla="*/ 0 h 2891"/>
                <a:gd name="T16" fmla="*/ 0 w 682"/>
                <a:gd name="T17" fmla="*/ 1 h 2891"/>
                <a:gd name="T18" fmla="*/ 0 w 682"/>
                <a:gd name="T19" fmla="*/ 1 h 2891"/>
                <a:gd name="T20" fmla="*/ 0 w 682"/>
                <a:gd name="T21" fmla="*/ 1 h 2891"/>
                <a:gd name="T22" fmla="*/ 0 w 682"/>
                <a:gd name="T23" fmla="*/ 1 h 2891"/>
                <a:gd name="T24" fmla="*/ 0 w 682"/>
                <a:gd name="T25" fmla="*/ 1 h 2891"/>
                <a:gd name="T26" fmla="*/ 0 w 682"/>
                <a:gd name="T27" fmla="*/ 1 h 2891"/>
                <a:gd name="T28" fmla="*/ 0 w 682"/>
                <a:gd name="T29" fmla="*/ 1 h 2891"/>
                <a:gd name="T30" fmla="*/ 0 w 682"/>
                <a:gd name="T31" fmla="*/ 1 h 2891"/>
                <a:gd name="T32" fmla="*/ 0 w 682"/>
                <a:gd name="T33" fmla="*/ 2 h 2891"/>
                <a:gd name="T34" fmla="*/ 0 w 682"/>
                <a:gd name="T35" fmla="*/ 2 h 2891"/>
                <a:gd name="T36" fmla="*/ 0 w 682"/>
                <a:gd name="T37" fmla="*/ 2 h 2891"/>
                <a:gd name="T38" fmla="*/ 0 w 682"/>
                <a:gd name="T39" fmla="*/ 2 h 2891"/>
                <a:gd name="T40" fmla="*/ 0 w 682"/>
                <a:gd name="T41" fmla="*/ 2 h 2891"/>
                <a:gd name="T42" fmla="*/ 0 w 682"/>
                <a:gd name="T43" fmla="*/ 2 h 2891"/>
                <a:gd name="T44" fmla="*/ 0 w 682"/>
                <a:gd name="T45" fmla="*/ 2 h 2891"/>
                <a:gd name="T46" fmla="*/ 0 w 682"/>
                <a:gd name="T47" fmla="*/ 2 h 2891"/>
                <a:gd name="T48" fmla="*/ 0 w 682"/>
                <a:gd name="T49" fmla="*/ 1 h 2891"/>
                <a:gd name="T50" fmla="*/ 0 w 682"/>
                <a:gd name="T51" fmla="*/ 1 h 2891"/>
                <a:gd name="T52" fmla="*/ 0 w 682"/>
                <a:gd name="T53" fmla="*/ 1 h 2891"/>
                <a:gd name="T54" fmla="*/ 0 w 682"/>
                <a:gd name="T55" fmla="*/ 1 h 2891"/>
                <a:gd name="T56" fmla="*/ 0 w 682"/>
                <a:gd name="T57" fmla="*/ 1 h 2891"/>
                <a:gd name="T58" fmla="*/ 0 w 682"/>
                <a:gd name="T59" fmla="*/ 1 h 2891"/>
                <a:gd name="T60" fmla="*/ 0 w 682"/>
                <a:gd name="T61" fmla="*/ 1 h 2891"/>
                <a:gd name="T62" fmla="*/ 0 w 682"/>
                <a:gd name="T63" fmla="*/ 1 h 2891"/>
                <a:gd name="T64" fmla="*/ 0 w 682"/>
                <a:gd name="T65" fmla="*/ 1 h 2891"/>
                <a:gd name="T66" fmla="*/ 0 w 682"/>
                <a:gd name="T67" fmla="*/ 1 h 2891"/>
                <a:gd name="T68" fmla="*/ 0 w 682"/>
                <a:gd name="T69" fmla="*/ 1 h 2891"/>
                <a:gd name="T70" fmla="*/ 0 w 682"/>
                <a:gd name="T71" fmla="*/ 1 h 2891"/>
                <a:gd name="T72" fmla="*/ 0 w 682"/>
                <a:gd name="T73" fmla="*/ 1 h 2891"/>
                <a:gd name="T74" fmla="*/ 0 w 682"/>
                <a:gd name="T75" fmla="*/ 1 h 2891"/>
                <a:gd name="T76" fmla="*/ 0 w 682"/>
                <a:gd name="T77" fmla="*/ 0 h 2891"/>
                <a:gd name="T78" fmla="*/ 0 w 682"/>
                <a:gd name="T79" fmla="*/ 0 h 2891"/>
                <a:gd name="T80" fmla="*/ 0 w 682"/>
                <a:gd name="T81" fmla="*/ 0 h 2891"/>
                <a:gd name="T82" fmla="*/ 0 w 682"/>
                <a:gd name="T83" fmla="*/ 0 h 2891"/>
                <a:gd name="T84" fmla="*/ 0 w 682"/>
                <a:gd name="T85" fmla="*/ 0 h 2891"/>
                <a:gd name="T86" fmla="*/ 0 w 682"/>
                <a:gd name="T87" fmla="*/ 0 h 289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682" h="2891">
                  <a:moveTo>
                    <a:pt x="245" y="0"/>
                  </a:moveTo>
                  <a:lnTo>
                    <a:pt x="244" y="2"/>
                  </a:lnTo>
                  <a:lnTo>
                    <a:pt x="242" y="7"/>
                  </a:lnTo>
                  <a:lnTo>
                    <a:pt x="241" y="15"/>
                  </a:lnTo>
                  <a:lnTo>
                    <a:pt x="240" y="26"/>
                  </a:lnTo>
                  <a:lnTo>
                    <a:pt x="238" y="57"/>
                  </a:lnTo>
                  <a:lnTo>
                    <a:pt x="237" y="95"/>
                  </a:lnTo>
                  <a:lnTo>
                    <a:pt x="236" y="141"/>
                  </a:lnTo>
                  <a:lnTo>
                    <a:pt x="236" y="191"/>
                  </a:lnTo>
                  <a:lnTo>
                    <a:pt x="237" y="246"/>
                  </a:lnTo>
                  <a:lnTo>
                    <a:pt x="238" y="301"/>
                  </a:lnTo>
                  <a:lnTo>
                    <a:pt x="240" y="356"/>
                  </a:lnTo>
                  <a:lnTo>
                    <a:pt x="243" y="410"/>
                  </a:lnTo>
                  <a:lnTo>
                    <a:pt x="247" y="459"/>
                  </a:lnTo>
                  <a:lnTo>
                    <a:pt x="252" y="503"/>
                  </a:lnTo>
                  <a:lnTo>
                    <a:pt x="255" y="522"/>
                  </a:lnTo>
                  <a:lnTo>
                    <a:pt x="258" y="538"/>
                  </a:lnTo>
                  <a:lnTo>
                    <a:pt x="261" y="554"/>
                  </a:lnTo>
                  <a:lnTo>
                    <a:pt x="264" y="566"/>
                  </a:lnTo>
                  <a:lnTo>
                    <a:pt x="268" y="575"/>
                  </a:lnTo>
                  <a:lnTo>
                    <a:pt x="272" y="581"/>
                  </a:lnTo>
                  <a:lnTo>
                    <a:pt x="276" y="584"/>
                  </a:lnTo>
                  <a:lnTo>
                    <a:pt x="281" y="584"/>
                  </a:lnTo>
                  <a:lnTo>
                    <a:pt x="245" y="725"/>
                  </a:lnTo>
                  <a:lnTo>
                    <a:pt x="211" y="856"/>
                  </a:lnTo>
                  <a:lnTo>
                    <a:pt x="177" y="982"/>
                  </a:lnTo>
                  <a:lnTo>
                    <a:pt x="145" y="1106"/>
                  </a:lnTo>
                  <a:lnTo>
                    <a:pt x="112" y="1232"/>
                  </a:lnTo>
                  <a:lnTo>
                    <a:pt x="79" y="1362"/>
                  </a:lnTo>
                  <a:lnTo>
                    <a:pt x="45" y="1502"/>
                  </a:lnTo>
                  <a:lnTo>
                    <a:pt x="10" y="1654"/>
                  </a:lnTo>
                  <a:lnTo>
                    <a:pt x="4" y="1732"/>
                  </a:lnTo>
                  <a:lnTo>
                    <a:pt x="1" y="1807"/>
                  </a:lnTo>
                  <a:lnTo>
                    <a:pt x="0" y="1878"/>
                  </a:lnTo>
                  <a:lnTo>
                    <a:pt x="1" y="1947"/>
                  </a:lnTo>
                  <a:lnTo>
                    <a:pt x="3" y="2012"/>
                  </a:lnTo>
                  <a:lnTo>
                    <a:pt x="7" y="2074"/>
                  </a:lnTo>
                  <a:lnTo>
                    <a:pt x="11" y="2106"/>
                  </a:lnTo>
                  <a:lnTo>
                    <a:pt x="14" y="2136"/>
                  </a:lnTo>
                  <a:lnTo>
                    <a:pt x="18" y="2166"/>
                  </a:lnTo>
                  <a:lnTo>
                    <a:pt x="22" y="2196"/>
                  </a:lnTo>
                  <a:lnTo>
                    <a:pt x="27" y="2225"/>
                  </a:lnTo>
                  <a:lnTo>
                    <a:pt x="32" y="2255"/>
                  </a:lnTo>
                  <a:lnTo>
                    <a:pt x="38" y="2285"/>
                  </a:lnTo>
                  <a:lnTo>
                    <a:pt x="44" y="2314"/>
                  </a:lnTo>
                  <a:lnTo>
                    <a:pt x="51" y="2343"/>
                  </a:lnTo>
                  <a:lnTo>
                    <a:pt x="58" y="2372"/>
                  </a:lnTo>
                  <a:lnTo>
                    <a:pt x="66" y="2402"/>
                  </a:lnTo>
                  <a:lnTo>
                    <a:pt x="75" y="2432"/>
                  </a:lnTo>
                  <a:lnTo>
                    <a:pt x="93" y="2492"/>
                  </a:lnTo>
                  <a:lnTo>
                    <a:pt x="115" y="2553"/>
                  </a:lnTo>
                  <a:lnTo>
                    <a:pt x="139" y="2617"/>
                  </a:lnTo>
                  <a:lnTo>
                    <a:pt x="164" y="2682"/>
                  </a:lnTo>
                  <a:lnTo>
                    <a:pt x="191" y="2705"/>
                  </a:lnTo>
                  <a:lnTo>
                    <a:pt x="220" y="2731"/>
                  </a:lnTo>
                  <a:lnTo>
                    <a:pt x="249" y="2758"/>
                  </a:lnTo>
                  <a:lnTo>
                    <a:pt x="278" y="2787"/>
                  </a:lnTo>
                  <a:lnTo>
                    <a:pt x="307" y="2815"/>
                  </a:lnTo>
                  <a:lnTo>
                    <a:pt x="336" y="2842"/>
                  </a:lnTo>
                  <a:lnTo>
                    <a:pt x="364" y="2868"/>
                  </a:lnTo>
                  <a:lnTo>
                    <a:pt x="391" y="2891"/>
                  </a:lnTo>
                  <a:lnTo>
                    <a:pt x="396" y="2873"/>
                  </a:lnTo>
                  <a:lnTo>
                    <a:pt x="399" y="2853"/>
                  </a:lnTo>
                  <a:lnTo>
                    <a:pt x="401" y="2831"/>
                  </a:lnTo>
                  <a:lnTo>
                    <a:pt x="402" y="2808"/>
                  </a:lnTo>
                  <a:lnTo>
                    <a:pt x="402" y="2759"/>
                  </a:lnTo>
                  <a:lnTo>
                    <a:pt x="401" y="2708"/>
                  </a:lnTo>
                  <a:lnTo>
                    <a:pt x="399" y="2657"/>
                  </a:lnTo>
                  <a:lnTo>
                    <a:pt x="399" y="2608"/>
                  </a:lnTo>
                  <a:lnTo>
                    <a:pt x="400" y="2584"/>
                  </a:lnTo>
                  <a:lnTo>
                    <a:pt x="402" y="2562"/>
                  </a:lnTo>
                  <a:lnTo>
                    <a:pt x="406" y="2542"/>
                  </a:lnTo>
                  <a:lnTo>
                    <a:pt x="410" y="2524"/>
                  </a:lnTo>
                  <a:lnTo>
                    <a:pt x="414" y="2473"/>
                  </a:lnTo>
                  <a:lnTo>
                    <a:pt x="418" y="2424"/>
                  </a:lnTo>
                  <a:lnTo>
                    <a:pt x="424" y="2379"/>
                  </a:lnTo>
                  <a:lnTo>
                    <a:pt x="431" y="2337"/>
                  </a:lnTo>
                  <a:lnTo>
                    <a:pt x="439" y="2296"/>
                  </a:lnTo>
                  <a:lnTo>
                    <a:pt x="448" y="2258"/>
                  </a:lnTo>
                  <a:lnTo>
                    <a:pt x="458" y="2221"/>
                  </a:lnTo>
                  <a:lnTo>
                    <a:pt x="469" y="2187"/>
                  </a:lnTo>
                  <a:lnTo>
                    <a:pt x="480" y="2154"/>
                  </a:lnTo>
                  <a:lnTo>
                    <a:pt x="492" y="2123"/>
                  </a:lnTo>
                  <a:lnTo>
                    <a:pt x="504" y="2093"/>
                  </a:lnTo>
                  <a:lnTo>
                    <a:pt x="518" y="2063"/>
                  </a:lnTo>
                  <a:lnTo>
                    <a:pt x="544" y="2007"/>
                  </a:lnTo>
                  <a:lnTo>
                    <a:pt x="570" y="1955"/>
                  </a:lnTo>
                  <a:lnTo>
                    <a:pt x="596" y="1902"/>
                  </a:lnTo>
                  <a:lnTo>
                    <a:pt x="620" y="1849"/>
                  </a:lnTo>
                  <a:lnTo>
                    <a:pt x="630" y="1822"/>
                  </a:lnTo>
                  <a:lnTo>
                    <a:pt x="640" y="1795"/>
                  </a:lnTo>
                  <a:lnTo>
                    <a:pt x="649" y="1766"/>
                  </a:lnTo>
                  <a:lnTo>
                    <a:pt x="657" y="1736"/>
                  </a:lnTo>
                  <a:lnTo>
                    <a:pt x="664" y="1705"/>
                  </a:lnTo>
                  <a:lnTo>
                    <a:pt x="669" y="1674"/>
                  </a:lnTo>
                  <a:lnTo>
                    <a:pt x="673" y="1640"/>
                  </a:lnTo>
                  <a:lnTo>
                    <a:pt x="676" y="1605"/>
                  </a:lnTo>
                  <a:lnTo>
                    <a:pt x="677" y="1567"/>
                  </a:lnTo>
                  <a:lnTo>
                    <a:pt x="676" y="1528"/>
                  </a:lnTo>
                  <a:lnTo>
                    <a:pt x="673" y="1487"/>
                  </a:lnTo>
                  <a:lnTo>
                    <a:pt x="669" y="1443"/>
                  </a:lnTo>
                  <a:lnTo>
                    <a:pt x="676" y="1438"/>
                  </a:lnTo>
                  <a:lnTo>
                    <a:pt x="680" y="1424"/>
                  </a:lnTo>
                  <a:lnTo>
                    <a:pt x="682" y="1403"/>
                  </a:lnTo>
                  <a:lnTo>
                    <a:pt x="682" y="1375"/>
                  </a:lnTo>
                  <a:lnTo>
                    <a:pt x="679" y="1341"/>
                  </a:lnTo>
                  <a:lnTo>
                    <a:pt x="674" y="1301"/>
                  </a:lnTo>
                  <a:lnTo>
                    <a:pt x="666" y="1257"/>
                  </a:lnTo>
                  <a:lnTo>
                    <a:pt x="657" y="1206"/>
                  </a:lnTo>
                  <a:lnTo>
                    <a:pt x="646" y="1153"/>
                  </a:lnTo>
                  <a:lnTo>
                    <a:pt x="634" y="1096"/>
                  </a:lnTo>
                  <a:lnTo>
                    <a:pt x="620" y="1035"/>
                  </a:lnTo>
                  <a:lnTo>
                    <a:pt x="604" y="972"/>
                  </a:lnTo>
                  <a:lnTo>
                    <a:pt x="587" y="907"/>
                  </a:lnTo>
                  <a:lnTo>
                    <a:pt x="570" y="840"/>
                  </a:lnTo>
                  <a:lnTo>
                    <a:pt x="551" y="773"/>
                  </a:lnTo>
                  <a:lnTo>
                    <a:pt x="532" y="705"/>
                  </a:lnTo>
                  <a:lnTo>
                    <a:pt x="512" y="637"/>
                  </a:lnTo>
                  <a:lnTo>
                    <a:pt x="492" y="571"/>
                  </a:lnTo>
                  <a:lnTo>
                    <a:pt x="471" y="504"/>
                  </a:lnTo>
                  <a:lnTo>
                    <a:pt x="451" y="440"/>
                  </a:lnTo>
                  <a:lnTo>
                    <a:pt x="430" y="379"/>
                  </a:lnTo>
                  <a:lnTo>
                    <a:pt x="409" y="319"/>
                  </a:lnTo>
                  <a:lnTo>
                    <a:pt x="389" y="264"/>
                  </a:lnTo>
                  <a:lnTo>
                    <a:pt x="369" y="212"/>
                  </a:lnTo>
                  <a:lnTo>
                    <a:pt x="350" y="164"/>
                  </a:lnTo>
                  <a:lnTo>
                    <a:pt x="332" y="122"/>
                  </a:lnTo>
                  <a:lnTo>
                    <a:pt x="315" y="85"/>
                  </a:lnTo>
                  <a:lnTo>
                    <a:pt x="297" y="54"/>
                  </a:lnTo>
                  <a:lnTo>
                    <a:pt x="282" y="29"/>
                  </a:lnTo>
                  <a:lnTo>
                    <a:pt x="268" y="11"/>
                  </a:lnTo>
                  <a:lnTo>
                    <a:pt x="256" y="2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30" name="Rectangle 65"/>
            <p:cNvSpPr>
              <a:spLocks noChangeArrowheads="1"/>
            </p:cNvSpPr>
            <p:nvPr/>
          </p:nvSpPr>
          <p:spPr bwMode="auto">
            <a:xfrm>
              <a:off x="4237" y="1596"/>
              <a:ext cx="154" cy="12"/>
            </a:xfrm>
            <a:prstGeom prst="rect">
              <a:avLst/>
            </a:pr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/>
            </a:p>
          </p:txBody>
        </p:sp>
      </p:grp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4739218" y="4800600"/>
            <a:ext cx="16802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>
                <a:latin typeface="Comic Sans MS" pitchFamily="66" charset="0"/>
              </a:rPr>
              <a:t>oxygen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 rot="-3263578">
            <a:off x="3516951" y="2900254"/>
            <a:ext cx="10390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>
                <a:latin typeface="Comic Sans MS" pitchFamily="66" charset="0"/>
              </a:rPr>
              <a:t>fuel</a:t>
            </a:r>
          </a:p>
        </p:txBody>
      </p:sp>
      <p:sp>
        <p:nvSpPr>
          <p:cNvPr id="3141" name="Text Box 69"/>
          <p:cNvSpPr txBox="1">
            <a:spLocks noChangeArrowheads="1"/>
          </p:cNvSpPr>
          <p:nvPr/>
        </p:nvSpPr>
        <p:spPr bwMode="auto">
          <a:xfrm rot="3210516">
            <a:off x="6713073" y="2819292"/>
            <a:ext cx="11576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>
                <a:latin typeface="Comic Sans MS" pitchFamily="66" charset="0"/>
              </a:rPr>
              <a:t>heat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4254" y="129232"/>
            <a:ext cx="1260281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Burning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0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9" grpId="0"/>
      <p:bldP spid="3140" grpId="0"/>
      <p:bldP spid="31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511</Words>
  <Application>Microsoft Office PowerPoint</Application>
  <PresentationFormat>Custom</PresentationFormat>
  <Paragraphs>90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Combustion &amp; Thermal Decomposition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Navdeep Sandhu</dc:creator>
  <cp:lastModifiedBy>sophie</cp:lastModifiedBy>
  <cp:revision>22</cp:revision>
  <dcterms:created xsi:type="dcterms:W3CDTF">2015-12-27T12:25:18Z</dcterms:created>
  <dcterms:modified xsi:type="dcterms:W3CDTF">2020-04-12T14:54:30Z</dcterms:modified>
</cp:coreProperties>
</file>