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2" r:id="rId4"/>
    <p:sldId id="263" r:id="rId5"/>
    <p:sldId id="267" r:id="rId6"/>
    <p:sldId id="268" r:id="rId7"/>
    <p:sldId id="259" r:id="rId8"/>
    <p:sldId id="266" r:id="rId9"/>
    <p:sldId id="261" r:id="rId10"/>
    <p:sldId id="265" r:id="rId11"/>
  </p:sldIdLst>
  <p:sldSz cx="9144000" cy="6858000" type="screen4x3"/>
  <p:notesSz cx="6789738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14" autoAdjust="0"/>
  </p:normalViewPr>
  <p:slideViewPr>
    <p:cSldViewPr>
      <p:cViewPr>
        <p:scale>
          <a:sx n="60" d="100"/>
          <a:sy n="60" d="100"/>
        </p:scale>
        <p:origin x="16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Reeves" userId="e748b5bb-59f3-4b3f-80a3-3bf8c771a8a6" providerId="ADAL" clId="{DD4F29FA-8332-4780-AE07-EAFD1F81008A}"/>
    <pc:docChg chg="custSel modSld">
      <pc:chgData name="Daniel Reeves" userId="e748b5bb-59f3-4b3f-80a3-3bf8c771a8a6" providerId="ADAL" clId="{DD4F29FA-8332-4780-AE07-EAFD1F81008A}" dt="2018-03-19T15:39:38.493" v="1" actId="478"/>
      <pc:docMkLst>
        <pc:docMk/>
      </pc:docMkLst>
      <pc:sldChg chg="delSp">
        <pc:chgData name="Daniel Reeves" userId="e748b5bb-59f3-4b3f-80a3-3bf8c771a8a6" providerId="ADAL" clId="{DD4F29FA-8332-4780-AE07-EAFD1F81008A}" dt="2018-03-19T15:39:38.493" v="1" actId="478"/>
        <pc:sldMkLst>
          <pc:docMk/>
          <pc:sldMk cId="3727873287" sldId="261"/>
        </pc:sldMkLst>
        <pc:spChg chg="del">
          <ac:chgData name="Daniel Reeves" userId="e748b5bb-59f3-4b3f-80a3-3bf8c771a8a6" providerId="ADAL" clId="{DD4F29FA-8332-4780-AE07-EAFD1F81008A}" dt="2018-03-19T15:39:38.493" v="1" actId="478"/>
          <ac:spMkLst>
            <pc:docMk/>
            <pc:sldMk cId="3727873287" sldId="261"/>
            <ac:spMk id="19" creationId="{00000000-0000-0000-0000-000000000000}"/>
          </ac:spMkLst>
        </pc:spChg>
      </pc:sldChg>
      <pc:sldChg chg="delSp">
        <pc:chgData name="Daniel Reeves" userId="e748b5bb-59f3-4b3f-80a3-3bf8c771a8a6" providerId="ADAL" clId="{DD4F29FA-8332-4780-AE07-EAFD1F81008A}" dt="2018-03-19T15:38:06.525" v="0" actId="478"/>
        <pc:sldMkLst>
          <pc:docMk/>
          <pc:sldMk cId="3619177422" sldId="266"/>
        </pc:sldMkLst>
        <pc:spChg chg="del">
          <ac:chgData name="Daniel Reeves" userId="e748b5bb-59f3-4b3f-80a3-3bf8c771a8a6" providerId="ADAL" clId="{DD4F29FA-8332-4780-AE07-EAFD1F81008A}" dt="2018-03-19T15:38:06.525" v="0" actId="478"/>
          <ac:spMkLst>
            <pc:docMk/>
            <pc:sldMk cId="3619177422" sldId="266"/>
            <ac:spMk id="1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00666-0C7B-41E9-8494-C7BA1C3F1C00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974" y="4716661"/>
            <a:ext cx="543179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F57F7-98AD-4FA2-9735-F8D2C17139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91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6D970-1A0F-4A0E-AB93-E233F8FE240F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97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Either ask students to explain what is happening in these pictures</a:t>
            </a:r>
            <a:r>
              <a:rPr lang="en-GB" baseline="0" dirty="0"/>
              <a:t> or simply explain to set up the video. 1 = The </a:t>
            </a:r>
            <a:r>
              <a:rPr lang="en-GB" baseline="0" dirty="0" err="1"/>
              <a:t>Pharoah</a:t>
            </a:r>
            <a:r>
              <a:rPr lang="en-GB" baseline="0" dirty="0"/>
              <a:t> is killing Jewish </a:t>
            </a:r>
            <a:r>
              <a:rPr lang="en-GB" baseline="0"/>
              <a:t>children so </a:t>
            </a:r>
            <a:r>
              <a:rPr lang="en-GB" baseline="0" dirty="0"/>
              <a:t>Moses’ mother put him in a basket and sent him down the river. 2 = </a:t>
            </a:r>
            <a:r>
              <a:rPr lang="en-GB" baseline="0" dirty="0" err="1"/>
              <a:t>Pharoah’s</a:t>
            </a:r>
            <a:r>
              <a:rPr lang="en-GB" baseline="0" dirty="0"/>
              <a:t> wife finds Moses and raises him as his own. 3 = Moses and his ‘brother’ Rameses are the Princes of Egypt and Rameses becomes </a:t>
            </a:r>
            <a:r>
              <a:rPr lang="en-GB" baseline="0" dirty="0" err="1"/>
              <a:t>Pharoah</a:t>
            </a:r>
            <a:r>
              <a:rPr lang="en-GB" baseline="0" dirty="0"/>
              <a:t>. 4 = Moses learns he is a Jew. The video picks up the story from there.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F57F7-98AD-4FA2-9735-F8D2C17139E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353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</a:t>
            </a:r>
            <a:r>
              <a:rPr lang="en-GB" baseline="0" dirty="0"/>
              <a:t> Prince of Egypt poster to open the video file, and on the play button to play the video in the </a:t>
            </a:r>
            <a:r>
              <a:rPr lang="en-GB" baseline="0" dirty="0" err="1"/>
              <a:t>powerpoint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1F57F7-98AD-4FA2-9735-F8D2C17139E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163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Sitting round a table sharing food from the meal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4F442A-3266-40DF-853D-7FD66890AD08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621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Sitting round a table sharing food from the meal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4F442A-3266-40DF-853D-7FD66890AD08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621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C6C16-27FB-44A5-B583-1702E04A910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652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4CD6-53F2-4C21-A41F-D6E297C7B591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6A0E-AADE-48A7-BE81-41B86BF13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11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4CD6-53F2-4C21-A41F-D6E297C7B591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6A0E-AADE-48A7-BE81-41B86BF13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512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4CD6-53F2-4C21-A41F-D6E297C7B591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6A0E-AADE-48A7-BE81-41B86BF13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234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4CD6-53F2-4C21-A41F-D6E297C7B591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6A0E-AADE-48A7-BE81-41B86BF13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04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4CD6-53F2-4C21-A41F-D6E297C7B591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6A0E-AADE-48A7-BE81-41B86BF13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082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4CD6-53F2-4C21-A41F-D6E297C7B591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6A0E-AADE-48A7-BE81-41B86BF13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83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4CD6-53F2-4C21-A41F-D6E297C7B591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6A0E-AADE-48A7-BE81-41B86BF13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29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4CD6-53F2-4C21-A41F-D6E297C7B591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6A0E-AADE-48A7-BE81-41B86BF13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03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4CD6-53F2-4C21-A41F-D6E297C7B591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6A0E-AADE-48A7-BE81-41B86BF13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58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4CD6-53F2-4C21-A41F-D6E297C7B591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6A0E-AADE-48A7-BE81-41B86BF13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07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D4CD6-53F2-4C21-A41F-D6E297C7B591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06A0E-AADE-48A7-BE81-41B86BF13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59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D4CD6-53F2-4C21-A41F-D6E297C7B591}" type="datetimeFigureOut">
              <a:rPr lang="en-GB" smtClean="0"/>
              <a:t>19/03/2018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06A0E-AADE-48A7-BE81-41B86BF13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96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\\becd001\becstaffshare\Curriculum.Enrichment.Inclusion\Curriculum\Humanities\(4)%20RE\1.%20KS3\1.%20Year%207\2015-16\2.%20Judaism\4.%20Passover\Moses,%20the%20Passover%20and%20the%20Exodus.mp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Moses,%20the%20Passover%20and%20the%20Exodus.mp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4cc091a7db69fefc414-0a90268480691bee9c2d0081d63b63ed.r41.cf1.rackcdn.com/127114-cust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0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904" y="188640"/>
            <a:ext cx="5324128" cy="1296144"/>
          </a:xfrm>
          <a:solidFill>
            <a:schemeClr val="lt1">
              <a:alpha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>
                <a:latin typeface="Berlin Sans FB" panose="020E0602020502020306" pitchFamily="34" charset="0"/>
              </a:rPr>
              <a:t>Do you know what’s going on in this picture?</a:t>
            </a:r>
          </a:p>
        </p:txBody>
      </p:sp>
    </p:spTree>
    <p:extLst>
      <p:ext uri="{BB962C8B-B14F-4D97-AF65-F5344CB8AC3E}">
        <p14:creationId xmlns:p14="http://schemas.microsoft.com/office/powerpoint/2010/main" val="2121019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8846" y="2060848"/>
            <a:ext cx="35063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latin typeface="Berlin Sans FB" panose="020E0602020502020306" pitchFamily="34" charset="0"/>
              </a:rPr>
              <a:t>The Passover story shows that God is …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3528" y="6165304"/>
            <a:ext cx="8496944" cy="523220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</a:rPr>
              <a:t>ASSESS </a:t>
            </a:r>
            <a:r>
              <a:rPr lang="en-GB" sz="2800" dirty="0">
                <a:solidFill>
                  <a:prstClr val="black"/>
                </a:solidFill>
              </a:rPr>
              <a:t>what the story of Passover shows about God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1763688" y="1412776"/>
            <a:ext cx="1224136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7581" y="755993"/>
            <a:ext cx="35063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Berlin Sans FB" panose="020E0602020502020306" pitchFamily="34" charset="0"/>
              </a:rPr>
              <a:t>… because ….</a:t>
            </a:r>
          </a:p>
        </p:txBody>
      </p:sp>
    </p:spTree>
    <p:extLst>
      <p:ext uri="{BB962C8B-B14F-4D97-AF65-F5344CB8AC3E}">
        <p14:creationId xmlns:p14="http://schemas.microsoft.com/office/powerpoint/2010/main" val="2649703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7"/>
            <a:ext cx="7560964" cy="1350149"/>
          </a:xfrm>
          <a:solidFill>
            <a:schemeClr val="bg1">
              <a:alpha val="7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3600" b="1" u="sng" dirty="0">
                <a:latin typeface="+mn-lt"/>
              </a:rPr>
              <a:t>Today’s Title: Passover</a:t>
            </a:r>
            <a:br>
              <a:rPr lang="en-GB" sz="3600" b="1" dirty="0">
                <a:latin typeface="+mn-lt"/>
              </a:rPr>
            </a:br>
            <a:r>
              <a:rPr lang="en-GB" b="1" dirty="0">
                <a:latin typeface="+mn-lt"/>
              </a:rPr>
              <a:t>Learning Outcomes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5576" y="1844824"/>
            <a:ext cx="7560964" cy="954107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2800" b="1" dirty="0">
                <a:solidFill>
                  <a:prstClr val="black"/>
                </a:solidFill>
              </a:rPr>
              <a:t>DESCRIBE</a:t>
            </a:r>
            <a:r>
              <a:rPr lang="en-GB" sz="2800" dirty="0">
                <a:solidFill>
                  <a:prstClr val="black"/>
                </a:solidFill>
              </a:rPr>
              <a:t> the story of Moses, the Passover and the Exodus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5576" y="2996952"/>
            <a:ext cx="7560964" cy="954107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</a:rPr>
              <a:t>EXPLAIN </a:t>
            </a:r>
            <a:r>
              <a:rPr lang="en-GB" sz="2800" dirty="0">
                <a:solidFill>
                  <a:prstClr val="black"/>
                </a:solidFill>
              </a:rPr>
              <a:t>how Jews celebrate Passover/Pesach</a:t>
            </a:r>
          </a:p>
          <a:p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55576" y="4167083"/>
            <a:ext cx="7560964" cy="954107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</a:rPr>
              <a:t>ASSESS </a:t>
            </a:r>
            <a:r>
              <a:rPr lang="en-GB" sz="2800" dirty="0">
                <a:solidFill>
                  <a:prstClr val="black"/>
                </a:solidFill>
              </a:rPr>
              <a:t>whether the story of Passover shows a loving God</a:t>
            </a:r>
          </a:p>
        </p:txBody>
      </p:sp>
    </p:spTree>
    <p:extLst>
      <p:ext uri="{BB962C8B-B14F-4D97-AF65-F5344CB8AC3E}">
        <p14:creationId xmlns:p14="http://schemas.microsoft.com/office/powerpoint/2010/main" val="3709322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SEhQUExQUFBUUFBQUFRQUFBUUFRQUFBQWFhQUFBQYHCggGBolHBQUITEhJSkrLi4uFx8zODMsNygtLisBCgoKDg0OGxAQGiwkHSQsLCwsLCwsLCwsLCwsLCwsLCwsLCwsLCwsLCwsLCwsLCwsLCwsLCwsLCwsLCwsLCwsLP/AABEIAKcBLQMBIgACEQEDEQH/xAAbAAABBQEBAAAAAAAAAAAAAAADAAECBAUGB//EAD8QAAIBAgMFBQYEBAQHAQAAAAECAAMRBCExBRJBUWEGE3GBkSJCobHB0TJS4fAHYnKSFCOCsiQzQ1NzovEV/8QAGgEAAgMBAQAAAAAAAAAAAAAAAQIAAwQFBv/EACwRAAICAQMCBAUFAQAAAAAAAAABAhEDEiExBEEUIlFhBRMzcfAjMjSBwUL/2gAMAwEAAhEDEQA/AL9XEN7oPjHp4nL2svGWRQt4coDEYENOcpR4NBXxdRCpFxOQ7UL/AMO4yyKEH/UPvOmr4Ajr1mD2opMMNUvpYeXtCacTS4YkrOM2Em9iKY/mv6An6TvH0ynFdmFviF8G+U7ZqZFjNEnuVsASY29DGnf7QbU5LAQJjXkrRiIbIJ4MwyGTZRIQqxXhHWQIhCRvH34rSEhKJl5EmNGvIAkryTNcSlisfTp/jYA624+QEx8T2lA/5aX6tkPQSWQ3SY15yn/71e97r4bot95sYHa6VMid1uR0PgZLIaRMgTHMiRIQYmMTFFaEgxaRLxESMJCRaQLRGNIQZjIkxzGkIK8cOY0RhIP3hjh5CNeBoBJjBmS3oImCgnsu7GKwwEiVnFL0wDpOY7di2DqdSg9XE6wiUNs7LTEUXpPkGGRGqsM1YeBjwlTsblHkvZGsFxdK+jEp/cCB8bT0rF4UNzvwnkuLw1ShVKN7L02+Km6sOmhnrWx9q08RSRwc2GY5MPxD1vNua9pISK7Mpts9hKlaiRrOn3R4wL4dSbkCVRzepHjXY5hwZC83MXgQTeUKuzyOM0RyJlTi0U0kw/OJ6VoMiOKTIB0jGjISQYwkIssEVlhoMwoIMpKG0toJRHtHO2SjU/YdZqrOH7Sg/wCIa/Jbf02y+N5Amdia5dizasbn6CClilhGZSyi9srDXykGokcCR+8iOBi2HSwUeSFMWJzuDpbhxPrCDCMyFgRlw4m2uUgKZubA2grKKbH2h+Ek6jkOom2ROBAmtsrbDKyo5uhyBOo5Z8oyAdMUkSsOjSRtCQqFZHdlzcEg9MQkKjCRtDskjuwEA2jEQhSNuw2QHaMRC7sRWGyADIkwrCQYSWQHaRMJaRMhD2lDJCCUyQM4jReh2EiBJRAQEOC/ifsa6LiVGaWSpbihPssfAm3nOZ7E7VWlVNOobJVyB/LU0B8Dp6T1vaWEWrSem2jqVPmLTwOqliQeBIPiDYzf0z1RcWLI9hq0XXQ5dIIY9vGUOzy13w1JmN95b+K3IW/W1ptU8LcWZfOI6WzGV9irRxBZhCYigDqfjxkm2cBmpN5SxCVF1kVN7Ed9yniKJWViJbcMeZMCyTTFlTQENGvCd2YxSPYtDb0jaSAj2kIQtMPtVhA1LfA9pCMx+U5G/TjN+0W7IQ8+wL1N1tw2KkG2oN5sYZ3uQ4W/BlvYjzzljaGFalV3lRFpuQpscyxBNyvDlEZmzP2NOFWrszMSzrULBQ53ba2sPqYqRe1+7RAVJuAOXE8D0tL9AZX55zJ2tjc+7XmN63H+USQery0GXl81mTv2E0NjYJqlRCykKDfesbEjMC+nCErbAxBKndF3zy9wfznQTpdk4apTTcqEHdJCkfl4X+M10ZS3aNaTtFIQHaK8naMVhIQJisDHKxbsBCIpZ6xmpZyW7GMgCLUTAssuLUytK2NqKLX1PAcZAoruIMw1sr85DdvJdbhSb4AmRJlg0xxPp95EqOUR5V2LVhl3PXUjyKyQnKCSBj70jGJgITJngW0h/m1bf92pbzc2nuO0MUKVKpUOiIzegvPENnrv16IPvVqQPm4vNnSLdsWfB7VgMMKdKmg9xFX+1QIUiGIg2Eyt27LEDtBvTvDERWhsNlCrhma4GUAmywNTNeR3Y6yNApGZUwA4Sk+DudCJvFYN6caORoDgmc5UwxBtaAKToqqATPqsc8vhNEMllUoUZjiRj4uoiZu6pc+8QPnMbE9oaKPu5sBqy2IHhzl1iqLfBa23S36L8xZh/UpBA+nnObXEVKg3l3VBBFtTN2vtOlUSyOCSRlow46HwnO43D1VuEuUJ3rC1wePWVzpui7GmlYRcW1NbVFyHvKb+okuyeG36zVGAyBIvzJ1HxlBhVcBGBCg5m1vXnOk7M07Bz/So8rn6iGCUfuLN2vY2pEycaWlRHdjd3CiPaSyAd2M1KG3JCobA9BJZABpyJEBRxO85zNjoDwPGHWqpNgc4FJMLVETGhKlhrAtU5SOSQYwcuByJQ7i+Z15nrrLTNeQMpnO+DRDFXJHQW5SLGOzSGcTnktSrgYxt6S3OcRUQBPWVkpg0O1FE6q6+QPyl6ltzDn/qAeIImVxZRpYfaWMFGk9Q+6MhzY5KPWV9hYxqtBGcgsbhrC2YPL0lDtZVWphj3bK1nQ5G/Maec5nCY1qfdsPZZFK2Gd7s17jz+EeGPUgcHS9r6i1MNiKKsO8Wl3m5x3VIY/ATyrYrf8Vh/wDz0v8AeJuYjFvvsxdrt+I3za/UcLTNqgMQCmQNwx6fGaMf6flBoclZ7Qp/+xMbazyXD46oBuo7qt/wq5C38Aecu0NoMHoh95gtQVLsxNzcDK/gc5n+T7jtUel2jTldu7VK4tLFrUh7QvYMxFxloRmJsdn9omvSu1t9SQwAt1U28PkYmlqNgNKMZIxrRSEZFhJGc52y7QjDJuob1nHsj8g4ufpHirdIZK3Qbb+2KWHRizKXAutO43mPDLgOs8wxG2sU5JNZxvG9lYqB0AGglWrULEsxJYm5JNyTzJkJqglE0xwLuDdyTckk8ybn1MaTYQcsTElDS6HBluhj3Xjccmz+MqRSNWKbKbTQjO6n1Els7aLUiStmB1W+R69DMWNBFJcAnHUdBiu1zA2FIA/zNf5CU8P2lrNVQsQE3gGVQAN0mxzOcyaxyzz8TAgZH0lyaoyyhTo9cXCE6ZjmMwfOUsXWFN908rk8By8Zzewu15p0VoOLboIWqCMuI3lI8p0O1WFWnRcWJZLkj3sxkPO/rKZOcXQIpMr1K5Kobm5bPdy0Nsx6S1iHO7cZ73y1ylAK3d7jAXD7w5gWsQfMS7isdvZBQoEGvYs+U2zNFMBuN9dPP7xYZWVt7lpf5wx6xi0W/QtWNdxOxJuZAmPYxxTMFjpdgRMYITLHdiIrINQHu4oQyJkADtG3ZONaQhaHhJBYXLkY6W5H1ijg7RJcHh6c9YfdXkYxpDrAnQXG+TDxNMq2nXylbED2TpNnH4XLeF7j5TnMbjgv4czIk29iuVRRa2NusVD3K743t3UrfO3lNrGFWFFbErTZlNxY92XBW5HG29OY2XVNww1N9Ok6Chjh7wt1Gfwjz2kVwSkjS29uNWdka6lVz1FwtrfAS32Tpkrra9Q7wHvIgVhxyIYgf6jMavtKigBLgXy4n1Fsolxqaq625hoP+Kojx2+T0feiJnnGD7X921g5ZR+a5B8DqJU7Q9sqtf2KV6VPjY+2/iRoOglXyXZFik2drtrtLTohglqtQe4pyB/nbh4azyzaOMqVqjVKhu7HPpyUDgBBUapU3Hn1lvF094B15Z+H6S6MFA0QhoZQiiijl4oNxCRMJELONoFHjAx4xm9xpFqoElGZAYV7gknWwLNvCRqNfwhmS/GQemAI9ozyhKmCUTpuzm0yR3TkndB7voDbeX4A+s5pYbD1SrKw1Ug+kaUbVCQ23O8LRrRYesrKGUZEAjzkwCZjqjZdkN2SCwqUpPcgsZJgQseE7sx+7ElhoDlItDG0ax4LJZAG7FuQ/dseQjd2o1N/CGwUAKfsSJpdZbsDw9ZLuv3lFc6GULLyr0k+76QQ3+Y8hHKNzPylZd/Q7gLqQIE114XPlJjDiSNASbAal6ADX5Azlu1NEAowULvBgbcTl9zOvcKs5zta4ZEI4MR6j9JbifmKc0fI7MbZKMtPftdd4qSNRbn6zSBvB9mWBp1FIvZ/gyj7GSx1IUhvg2W4up4X5dJZljcjPj2hZIzJx1Dda40bPwPGaVOsGgNpL7HgR9vrK43GW5dGSuzKtFHiltmihS1gK1ju8D8DKsUHIWrQfGUt1jyOYgDLuLbeRW8j+/ESlzhiKntQooooByvexhJCqM4ytLatHMjk0TcH6k4oooppFBvmbCSqPbxj4Yaxkq3K21KWgCcogJOuM5GWJ2USjpk0dT2TxIKMjaqbr/SdR5H5zogw4AmcFgMUaW644NpzHEel56PhalNlVlNwwBFuRmXOqdmjA72AqpPCOKZls1OS+sj3bfvKZtRq0AhQPh4xmUDiIdcLfUyRRV/QXMGsbSVRbgLyO4x6SzZzovm2UkKDe8bdAIbolWVDQEQRRyPhnLncKOvjnGDDgBBqCoFUg8FsOZ+0buj+YDyh6hJlWo4GpkuyNF+wjmV9xuUgwPWSrDZYZrQFavb6SAQnWJsOxyt4GGkgNsp1STnMrb4vR8GU/T6zpaWzWMq9otm7uGqHLIA+hBjxyRUkiuWGbi3RynZlvaqjop+Y+sB2pxV2FP8ALmfE6fD5y/2Jt/iWB96kfUMtvrMrtfT3cXVHUHyKia9vm17WYaawX70ZtDEsmmnL7S+2O31tfiMjrrMmFw34hLJJPdlWOTUki7FFFM51xRRRSBLNM/5bjkQZWWHwxGYPvAD4wbpYkcjb0kK1+5kIoooWOgVcQcNVGUAJbDg5PWRrJfqPH3jIxRmZ1OS2TFDUDrAwlA5+UEuC3pn+qhsTqINRc2hcTqPOPRKqN7idBGi9i7P9Rj4k2AUcJ0nYja4Ru5qaMb0zybivn8/GcozXzMQNjca8xziygpRaYsJODtHswJ4LJ9yTqQPDOc72d7UirStU/wCamRA98cH+8uVNqMTkABOY8M06o6fiMdXZqNRXib+ccW4CZyY8HX1+0s0sUpF7+sWUJLkeGSD4DMRANU5feGFPe6D5ytWxqKd1bE9PvBFXsh5NJWya0yekc04BcTzIlavtBRpnDok2J82CVtlht0desq4kgRjjFtcm0oYjFbxy0HOWRxuyvJmhWx1q4e+kb/Am+knSrMPxKD1GRlla4tnceP6TI5SNyS7gEwNuAkHolTymgGv+kRF8jpK9ck9xqVbFQULjLL6zP2nhC1Kqp403/wBpmtRpFcr3HDgYWqgIII1BHqI2unsLp1Lc8j7JvbGUr6MHX/0JHxAlj+I2FtWSoNHXdP8AUn6Eekz9kv3eKoE+7WVT4E7p+c9A7VbCNeiyqPaHtJ/UOHnmJ1cs1DLGTOTig54pw/PzY8gljCDOBdCCQRYgkEHUEagw+HYAeM1S42MmGtassxSHeCI1BKNLOprj6k4oM1hB1Kht00v18Yyg2JLPCIdHzHQj4Zy9jaBJ3lBIIGkxlNiJq0MYyi2R8ZJxaporx5HN33K5ilmrUDjMWb4N08ZWiGiLGYZSrLcqsLS2Bh66OyY0UeNLDmikqB9o+EaLDrZvKB8F2D6i+4apSLEfGVpYruQLDjlK9pIcGnP9RijR7RRioJh6zIwZTYjQ/fpOz2dizVpq1rXvcdQbG3TKcdgcI9VxTQbzMch8yegnomB7P1VRUCmwFrnK/MyrLKMVuPDHKXCKZaaGCqKubHyl2l2aqHUqPUyxT7MMTm2XO0xzz4uLNUOmzLdRMnF7QZ8hkvLn4ymZ09PsuPec+Usp2forrc+Jla6nFHZFj6PPN3I40sf0gmvO8XZlFRlTHn+sj3SD8KL5AQeMj2QV8Pl3kcOMJUb8KsfIxf4SoNUb0ncrQY5nLpeM2F8PWDxfsP4BepZajlwgRTXwlx6LEa2ipYMDMm5mFOuToclUUBFu9SJeNLjKeKob5yuLZSKW4GgbJ/NGBcaG8gcAwud61vSDwpYm2vWWbMW2jybbINOvU5pWJ9HvPXqeNJz3Nc9ec8t7ZUd3FVxza/qoM9E2BVaph6LX1ppqP5QJv6pKWGMvzg5/TPTmnH85M3b3ZXD4p+89qi5/GVUMG6kXGfWY9X+HX5MSp/rpkfEMZ3gZhk1vED5iFCn9iZY9TlgqT2NU+nxzdtbnk20exWLpAkKtUDjSNz/abGZ2B7P4qqbJRc8LkbgHiWsJ7UtI/sCT7o8pcviE0t0il9DC9mcBsf8Ah1o2JqDrTpcehqH6Dzlzt/smmuDTukVFo1BkoyCv7J8TfdznaCj0HxlTa+AV6FVWBs1NsvLL4ynxc3kUpPjsXLpYKDjFcnhREtppKzCWUGQnZyPY53TLzMeFxKWY8jmPA5wUs1xdEbpuny0lJrezRWlerrLEFUpgnNrRoOmZ+rjeMFFaTNO3vKfA5yAMuOQ00KTpHOQjUj7cD4LMP1F9wuI4ecDNCngHqq5TPu07xhx3QwBI8L3mfaSHBs6heexRo8UcpL+wcbUo16b0/wAW8FA4MGO6VPQ3nuoUTyL+H+yTXxaNb2KP+Yx4XH4F8Sc/Iz17uSZyPiMouSj3Or8PUtLfYbejNiQNTJnCjjcwT4dRwt4m85to6W4yVy34VJ6nISQQ8T5AfWBOJUZCBbGnhGUWwbF8qOIME1UDQASqKjHmfCD7pjwPnDo9WBy9B8btAILk5dOMrUMYKouvhnlDVcBvCzDe6GDOylHMDkCQB6R1oS9xJKd7cHSCmIxZRFFM46INUHKCaqOH2iijpIDZXrU2fK4A42kLKgsMzpFFHXoKeY9vqVsST+amp+Y+k7j+Hvt4GiTw3k/tdhFFOjm/ir+jnY/5T/PQ3npoD7WvACWsPTBztYdbZ+QiinKkzoB+6WQbdEUUQsige9noJT205WhWb8tJz6KYoo0VuhpbHgdVM/GHCxRT0kuDkYktchiJbo50mHI3+v3iilUuCyZUg6w0jRSyPJX1H05fYHFFFLjiCkV/GIooGWYv3o7j+GtNWxLhgCO5bI6fiUTmO0OAFDE1qQ0RyB/Sc1+BEUUyYpPxDXbT/p1+qS+Wn7/4Z1pKlTJNhFFNjOeez/w4wiJglKgbzO5c8WYMVBPkBOoIiinm+p3yybO707rGqEaR5wNTBrf2if2cvpHilKlSLuWCOHpjgfhz+0DXr0qa3awz4An6RRR4S1OmRqothqdZSoK6HMeB0kGYfvw+8UUelYN65IGovP08ftMXGbZVXIFzbLPnc/pFFLsMIydNGbPklFJp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xISEhQUExQUFBUUFBQUFRQUFBUUFRQUFBQWFhQUFBQYHCggGBolHBQUITEhJSkrLi4uFx8zODMsNygtLisBCgoKDg0OGxAQGiwkHSQsLCwsLCwsLCwsLCwsLCwsLCwsLCwsLCwsLCwsLCwsLCwsLCwsLCwsLCwsLCwsLCwsLP/AABEIAKcBLQMBIgACEQEDEQH/xAAbAAABBQEBAAAAAAAAAAAAAAADAAECBAUGB//EAD8QAAIBAgMFBQYEBAQHAQAAAAECAAMRBCExBRJBUWEGE3GBkSJCobHB0TJS4fAHYnKSFCOCsiQzQ1NzovEV/8QAGgEAAgMBAQAAAAAAAAAAAAAAAQIAAwQFBv/EACwRAAICAQMCBAUFAQAAAAAAAAABAhEDEiExBEEUIlFhBRMzcfAjMjSBwUL/2gAMAwEAAhEDEQA/AL9XEN7oPjHp4nL2svGWRQt4coDEYENOcpR4NBXxdRCpFxOQ7UL/AMO4yyKEH/UPvOmr4Ajr1mD2opMMNUvpYeXtCacTS4YkrOM2Em9iKY/mv6An6TvH0ynFdmFviF8G+U7ZqZFjNEnuVsASY29DGnf7QbU5LAQJjXkrRiIbIJ4MwyGTZRIQqxXhHWQIhCRvH34rSEhKJl5EmNGvIAkryTNcSlisfTp/jYA624+QEx8T2lA/5aX6tkPQSWQ3SY15yn/71e97r4bot95sYHa6VMid1uR0PgZLIaRMgTHMiRIQYmMTFFaEgxaRLxESMJCRaQLRGNIQZjIkxzGkIK8cOY0RhIP3hjh5CNeBoBJjBmS3oImCgnsu7GKwwEiVnFL0wDpOY7di2DqdSg9XE6wiUNs7LTEUXpPkGGRGqsM1YeBjwlTsblHkvZGsFxdK+jEp/cCB8bT0rF4UNzvwnkuLw1ShVKN7L02+Km6sOmhnrWx9q08RSRwc2GY5MPxD1vNua9pISK7Mpts9hKlaiRrOn3R4wL4dSbkCVRzepHjXY5hwZC83MXgQTeUKuzyOM0RyJlTi0U0kw/OJ6VoMiOKTIB0jGjISQYwkIssEVlhoMwoIMpKG0toJRHtHO2SjU/YdZqrOH7Sg/wCIa/Jbf02y+N5Amdia5dizasbn6CClilhGZSyi9srDXykGokcCR+8iOBi2HSwUeSFMWJzuDpbhxPrCDCMyFgRlw4m2uUgKZubA2grKKbH2h+Ek6jkOom2ROBAmtsrbDKyo5uhyBOo5Z8oyAdMUkSsOjSRtCQqFZHdlzcEg9MQkKjCRtDskjuwEA2jEQhSNuw2QHaMRC7sRWGyADIkwrCQYSWQHaRMJaRMhD2lDJCCUyQM4jReh2EiBJRAQEOC/ifsa6LiVGaWSpbihPssfAm3nOZ7E7VWlVNOobJVyB/LU0B8Dp6T1vaWEWrSem2jqVPmLTwOqliQeBIPiDYzf0z1RcWLI9hq0XXQ5dIIY9vGUOzy13w1JmN95b+K3IW/W1ptU8LcWZfOI6WzGV9irRxBZhCYigDqfjxkm2cBmpN5SxCVF1kVN7Ed9yniKJWViJbcMeZMCyTTFlTQENGvCd2YxSPYtDb0jaSAj2kIQtMPtVhA1LfA9pCMx+U5G/TjN+0W7IQ8+wL1N1tw2KkG2oN5sYZ3uQ4W/BlvYjzzljaGFalV3lRFpuQpscyxBNyvDlEZmzP2NOFWrszMSzrULBQ53ba2sPqYqRe1+7RAVJuAOXE8D0tL9AZX55zJ2tjc+7XmN63H+USQery0GXl81mTv2E0NjYJqlRCykKDfesbEjMC+nCErbAxBKndF3zy9wfznQTpdk4apTTcqEHdJCkfl4X+M10ZS3aNaTtFIQHaK8naMVhIQJisDHKxbsBCIpZ6xmpZyW7GMgCLUTAssuLUytK2NqKLX1PAcZAoruIMw1sr85DdvJdbhSb4AmRJlg0xxPp95EqOUR5V2LVhl3PXUjyKyQnKCSBj70jGJgITJngW0h/m1bf92pbzc2nuO0MUKVKpUOiIzegvPENnrv16IPvVqQPm4vNnSLdsWfB7VgMMKdKmg9xFX+1QIUiGIg2Eyt27LEDtBvTvDERWhsNlCrhma4GUAmywNTNeR3Y6yNApGZUwA4Sk+DudCJvFYN6caORoDgmc5UwxBtaAKToqqATPqsc8vhNEMllUoUZjiRj4uoiZu6pc+8QPnMbE9oaKPu5sBqy2IHhzl1iqLfBa23S36L8xZh/UpBA+nnObXEVKg3l3VBBFtTN2vtOlUSyOCSRlow46HwnO43D1VuEuUJ3rC1wePWVzpui7GmlYRcW1NbVFyHvKb+okuyeG36zVGAyBIvzJ1HxlBhVcBGBCg5m1vXnOk7M07Bz/So8rn6iGCUfuLN2vY2pEycaWlRHdjd3CiPaSyAd2M1KG3JCobA9BJZABpyJEBRxO85zNjoDwPGHWqpNgc4FJMLVETGhKlhrAtU5SOSQYwcuByJQ7i+Z15nrrLTNeQMpnO+DRDFXJHQW5SLGOzSGcTnktSrgYxt6S3OcRUQBPWVkpg0O1FE6q6+QPyl6ltzDn/qAeIImVxZRpYfaWMFGk9Q+6MhzY5KPWV9hYxqtBGcgsbhrC2YPL0lDtZVWphj3bK1nQ5G/Maec5nCY1qfdsPZZFK2Gd7s17jz+EeGPUgcHS9r6i1MNiKKsO8Wl3m5x3VIY/ATyrYrf8Vh/wDz0v8AeJuYjFvvsxdrt+I3za/UcLTNqgMQCmQNwx6fGaMf6flBoclZ7Qp/+xMbazyXD46oBuo7qt/wq5C38Aecu0NoMHoh95gtQVLsxNzcDK/gc5n+T7jtUel2jTldu7VK4tLFrUh7QvYMxFxloRmJsdn9omvSu1t9SQwAt1U28PkYmlqNgNKMZIxrRSEZFhJGc52y7QjDJuob1nHsj8g4ufpHirdIZK3Qbb+2KWHRizKXAutO43mPDLgOs8wxG2sU5JNZxvG9lYqB0AGglWrULEsxJYm5JNyTzJkJqglE0xwLuDdyTckk8ybn1MaTYQcsTElDS6HBluhj3Xjccmz+MqRSNWKbKbTQjO6n1Els7aLUiStmB1W+R69DMWNBFJcAnHUdBiu1zA2FIA/zNf5CU8P2lrNVQsQE3gGVQAN0mxzOcyaxyzz8TAgZH0lyaoyyhTo9cXCE6ZjmMwfOUsXWFN908rk8By8Zzewu15p0VoOLboIWqCMuI3lI8p0O1WFWnRcWJZLkj3sxkPO/rKZOcXQIpMr1K5Kobm5bPdy0Nsx6S1iHO7cZ73y1ylAK3d7jAXD7w5gWsQfMS7isdvZBQoEGvYs+U2zNFMBuN9dPP7xYZWVt7lpf5wx6xi0W/QtWNdxOxJuZAmPYxxTMFjpdgRMYITLHdiIrINQHu4oQyJkADtG3ZONaQhaHhJBYXLkY6W5H1ijg7RJcHh6c9YfdXkYxpDrAnQXG+TDxNMq2nXylbED2TpNnH4XLeF7j5TnMbjgv4czIk29iuVRRa2NusVD3K743t3UrfO3lNrGFWFFbErTZlNxY92XBW5HG29OY2XVNww1N9Ok6Chjh7wt1Gfwjz2kVwSkjS29uNWdka6lVz1FwtrfAS32Tpkrra9Q7wHvIgVhxyIYgf6jMavtKigBLgXy4n1Fsolxqaq625hoP+Kojx2+T0feiJnnGD7X921g5ZR+a5B8DqJU7Q9sqtf2KV6VPjY+2/iRoOglXyXZFik2drtrtLTohglqtQe4pyB/nbh4azyzaOMqVqjVKhu7HPpyUDgBBUapU3Hn1lvF094B15Z+H6S6MFA0QhoZQiiijl4oNxCRMJELONoFHjAx4xm9xpFqoElGZAYV7gknWwLNvCRqNfwhmS/GQemAI9ozyhKmCUTpuzm0yR3TkndB7voDbeX4A+s5pYbD1SrKw1Ug+kaUbVCQ23O8LRrRYesrKGUZEAjzkwCZjqjZdkN2SCwqUpPcgsZJgQseE7sx+7ElhoDlItDG0ax4LJZAG7FuQ/dseQjd2o1N/CGwUAKfsSJpdZbsDw9ZLuv3lFc6GULLyr0k+76QQ3+Y8hHKNzPylZd/Q7gLqQIE114XPlJjDiSNASbAal6ADX5Azlu1NEAowULvBgbcTl9zOvcKs5zta4ZEI4MR6j9JbifmKc0fI7MbZKMtPftdd4qSNRbn6zSBvB9mWBp1FIvZ/gyj7GSx1IUhvg2W4up4X5dJZljcjPj2hZIzJx1Dda40bPwPGaVOsGgNpL7HgR9vrK43GW5dGSuzKtFHiltmihS1gK1ju8D8DKsUHIWrQfGUt1jyOYgDLuLbeRW8j+/ESlzhiKntQooooByvexhJCqM4ytLatHMjk0TcH6k4oooppFBvmbCSqPbxj4Yaxkq3K21KWgCcogJOuM5GWJ2USjpk0dT2TxIKMjaqbr/SdR5H5zogw4AmcFgMUaW644NpzHEel56PhalNlVlNwwBFuRmXOqdmjA72AqpPCOKZls1OS+sj3bfvKZtRq0AhQPh4xmUDiIdcLfUyRRV/QXMGsbSVRbgLyO4x6SzZzovm2UkKDe8bdAIbolWVDQEQRRyPhnLncKOvjnGDDgBBqCoFUg8FsOZ+0buj+YDyh6hJlWo4GpkuyNF+wjmV9xuUgwPWSrDZYZrQFavb6SAQnWJsOxyt4GGkgNsp1STnMrb4vR8GU/T6zpaWzWMq9otm7uGqHLIA+hBjxyRUkiuWGbi3RynZlvaqjop+Y+sB2pxV2FP8ALmfE6fD5y/2Jt/iWB96kfUMtvrMrtfT3cXVHUHyKia9vm17WYaawX70ZtDEsmmnL7S+2O31tfiMjrrMmFw34hLJJPdlWOTUki7FFFM51xRRRSBLNM/5bjkQZWWHwxGYPvAD4wbpYkcjb0kK1+5kIoooWOgVcQcNVGUAJbDg5PWRrJfqPH3jIxRmZ1OS2TFDUDrAwlA5+UEuC3pn+qhsTqINRc2hcTqPOPRKqN7idBGi9i7P9Rj4k2AUcJ0nYja4Ru5qaMb0zybivn8/GcozXzMQNjca8xziygpRaYsJODtHswJ4LJ9yTqQPDOc72d7UirStU/wCamRA98cH+8uVNqMTkABOY8M06o6fiMdXZqNRXib+ccW4CZyY8HX1+0s0sUpF7+sWUJLkeGSD4DMRANU5feGFPe6D5ytWxqKd1bE9PvBFXsh5NJWya0yekc04BcTzIlavtBRpnDok2J82CVtlht0desq4kgRjjFtcm0oYjFbxy0HOWRxuyvJmhWx1q4e+kb/Am+knSrMPxKD1GRlla4tnceP6TI5SNyS7gEwNuAkHolTymgGv+kRF8jpK9ck9xqVbFQULjLL6zP2nhC1Kqp403/wBpmtRpFcr3HDgYWqgIII1BHqI2unsLp1Lc8j7JvbGUr6MHX/0JHxAlj+I2FtWSoNHXdP8AUn6Eekz9kv3eKoE+7WVT4E7p+c9A7VbCNeiyqPaHtJ/UOHnmJ1cs1DLGTOTig54pw/PzY8gljCDOBdCCQRYgkEHUEagw+HYAeM1S42MmGtassxSHeCI1BKNLOprj6k4oM1hB1Kht00v18Yyg2JLPCIdHzHQj4Zy9jaBJ3lBIIGkxlNiJq0MYyi2R8ZJxaporx5HN33K5ilmrUDjMWb4N08ZWiGiLGYZSrLcqsLS2Bh66OyY0UeNLDmikqB9o+EaLDrZvKB8F2D6i+4apSLEfGVpYruQLDjlK9pIcGnP9RijR7RRioJh6zIwZTYjQ/fpOz2dizVpq1rXvcdQbG3TKcdgcI9VxTQbzMch8yegnomB7P1VRUCmwFrnK/MyrLKMVuPDHKXCKZaaGCqKubHyl2l2aqHUqPUyxT7MMTm2XO0xzz4uLNUOmzLdRMnF7QZ8hkvLn4ymZ09PsuPec+Usp2forrc+Jla6nFHZFj6PPN3I40sf0gmvO8XZlFRlTHn+sj3SD8KL5AQeMj2QV8Pl3kcOMJUb8KsfIxf4SoNUb0ncrQY5nLpeM2F8PWDxfsP4BepZajlwgRTXwlx6LEa2ipYMDMm5mFOuToclUUBFu9SJeNLjKeKob5yuLZSKW4GgbJ/NGBcaG8gcAwud61vSDwpYm2vWWbMW2jybbINOvU5pWJ9HvPXqeNJz3Nc9ec8t7ZUd3FVxza/qoM9E2BVaph6LX1ppqP5QJv6pKWGMvzg5/TPTmnH85M3b3ZXD4p+89qi5/GVUMG6kXGfWY9X+HX5MSp/rpkfEMZ3gZhk1vED5iFCn9iZY9TlgqT2NU+nxzdtbnk20exWLpAkKtUDjSNz/abGZ2B7P4qqbJRc8LkbgHiWsJ7UtI/sCT7o8pcviE0t0il9DC9mcBsf8Ah1o2JqDrTpcehqH6Dzlzt/smmuDTukVFo1BkoyCv7J8TfdznaCj0HxlTa+AV6FVWBs1NsvLL4ynxc3kUpPjsXLpYKDjFcnhREtppKzCWUGQnZyPY53TLzMeFxKWY8jmPA5wUs1xdEbpuny0lJrezRWlerrLEFUpgnNrRoOmZ+rjeMFFaTNO3vKfA5yAMuOQ00KTpHOQjUj7cD4LMP1F9wuI4ecDNCngHqq5TPu07xhx3QwBI8L3mfaSHBs6heexRo8UcpL+wcbUo16b0/wAW8FA4MGO6VPQ3nuoUTyL+H+yTXxaNb2KP+Yx4XH4F8Sc/Iz17uSZyPiMouSj3Or8PUtLfYbejNiQNTJnCjjcwT4dRwt4m85to6W4yVy34VJ6nISQQ8T5AfWBOJUZCBbGnhGUWwbF8qOIME1UDQASqKjHmfCD7pjwPnDo9WBy9B8btAILk5dOMrUMYKouvhnlDVcBvCzDe6GDOylHMDkCQB6R1oS9xJKd7cHSCmIxZRFFM46INUHKCaqOH2iijpIDZXrU2fK4A42kLKgsMzpFFHXoKeY9vqVsST+amp+Y+k7j+Hvt4GiTw3k/tdhFFOjm/ir+jnY/5T/PQ3npoD7WvACWsPTBztYdbZ+QiinKkzoB+6WQbdEUUQsige9noJT205WhWb8tJz6KYoo0VuhpbHgdVM/GHCxRT0kuDkYktchiJbo50mHI3+v3iilUuCyZUg6w0jRSyPJX1H05fYHFFFLjiCkV/GIooGWYv3o7j+GtNWxLhgCO5bI6fiUTmO0OAFDE1qQ0RyB/Sc1+BEUUyYpPxDXbT/p1+qS+Wn7/4Z1pKlTJNhFFNjOeez/w4wiJglKgbzO5c8WYMVBPkBOoIiinm+p3yybO707rGqEaR5wNTBrf2if2cvpHilKlSLuWCOHpjgfhz+0DXr0qa3awz4An6RRR4S1OmRqothqdZSoK6HMeB0kGYfvw+8UUelYN65IGovP08ftMXGbZVXIFzbLPnc/pFFLsMIydNGbPklFJpn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4" name="Picture 6" descr="http://www.thehunchblog.com/wp-content/uploads/2014/11/prince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40" y="3645024"/>
            <a:ext cx="4508732" cy="324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apeekatkarensworld.com/wp-content/uploads/2015/05/Moses-the-Prince-of-Egyp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40" y="-12488"/>
            <a:ext cx="4508732" cy="365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https://i.guim.co.uk/img/static/sys-images/Film/Pix/pictures/2009/12/16/1260983840508/Scene-from-The-Prince-of--003.jpg?w=620&amp;q=85&amp;auto=format&amp;sharp=10&amp;s=04d31ddda248e8c5dd47d728826fd795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2" descr="https://i.guim.co.uk/img/static/sys-images/Film/Pix/pictures/2009/12/16/1260983840508/Scene-from-The-Prince-of--003.jpg?w=620&amp;q=85&amp;auto=format&amp;sharp=10&amp;s=04d31ddda248e8c5dd47d728826fd795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82" name="Picture 14" descr="http://basementrejects.com/wp-content/uploads/2014/03/prince-of-egypt-1998-movie-moses-found-on-the-nile-basket-reed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-12489"/>
            <a:ext cx="4644008" cy="36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6" descr="data:image/jpeg;base64,/9j/4AAQSkZJRgABAQAAAQABAAD/2wCEAAkGBxISEhQUExQUFBUUFBQUFRQUFBUUFRQUFBQWFhQUFBQYHCggGBolHBQUITEhJSkrLi4uFx8zODMsNygtLisBCgoKDg0OGxAQGiwkHSQsLCwsLCwsLCwsLCwsLCwsLCwsLCwsLCwsLCwsLCwsLCwsLCwsLCwsLCwsLCwsLCwsLP/AABEIAKcBLQMBIgACEQEDEQH/xAAbAAABBQEBAAAAAAAAAAAAAAADAAECBAUGB//EAD8QAAIBAgMFBQYEBAQHAQAAAAECAAMRBCExBRJBUWEGE3GBkSJCobHB0TJS4fAHYnKSFCOCsiQzQ1NzovEV/8QAGgEAAgMBAQAAAAAAAAAAAAAAAQIAAwQFBv/EACwRAAICAQMCBAUFAQAAAAAAAAABAhEDEiExBEEUIlFhBRMzcfAjMjSBwUL/2gAMAwEAAhEDEQA/AL9XEN7oPjHp4nL2svGWRQt4coDEYENOcpR4NBXxdRCpFxOQ7UL/AMO4yyKEH/UPvOmr4Ajr1mD2opMMNUvpYeXtCacTS4YkrOM2Em9iKY/mv6An6TvH0ynFdmFviF8G+U7ZqZFjNEnuVsASY29DGnf7QbU5LAQJjXkrRiIbIJ4MwyGTZRIQqxXhHWQIhCRvH34rSEhKJl5EmNGvIAkryTNcSlisfTp/jYA624+QEx8T2lA/5aX6tkPQSWQ3SY15yn/71e97r4bot95sYHa6VMid1uR0PgZLIaRMgTHMiRIQYmMTFFaEgxaRLxESMJCRaQLRGNIQZjIkxzGkIK8cOY0RhIP3hjh5CNeBoBJjBmS3oImCgnsu7GKwwEiVnFL0wDpOY7di2DqdSg9XE6wiUNs7LTEUXpPkGGRGqsM1YeBjwlTsblHkvZGsFxdK+jEp/cCB8bT0rF4UNzvwnkuLw1ShVKN7L02+Km6sOmhnrWx9q08RSRwc2GY5MPxD1vNua9pISK7Mpts9hKlaiRrOn3R4wL4dSbkCVRzepHjXY5hwZC83MXgQTeUKuzyOM0RyJlTi0U0kw/OJ6VoMiOKTIB0jGjISQYwkIssEVlhoMwoIMpKG0toJRHtHO2SjU/YdZqrOH7Sg/wCIa/Jbf02y+N5Amdia5dizasbn6CClilhGZSyi9srDXykGokcCR+8iOBi2HSwUeSFMWJzuDpbhxPrCDCMyFgRlw4m2uUgKZubA2grKKbH2h+Ek6jkOom2ROBAmtsrbDKyo5uhyBOo5Z8oyAdMUkSsOjSRtCQqFZHdlzcEg9MQkKjCRtDskjuwEA2jEQhSNuw2QHaMRC7sRWGyADIkwrCQYSWQHaRMJaRMhD2lDJCCUyQM4jReh2EiBJRAQEOC/ifsa6LiVGaWSpbihPssfAm3nOZ7E7VWlVNOobJVyB/LU0B8Dp6T1vaWEWrSem2jqVPmLTwOqliQeBIPiDYzf0z1RcWLI9hq0XXQ5dIIY9vGUOzy13w1JmN95b+K3IW/W1ptU8LcWZfOI6WzGV9irRxBZhCYigDqfjxkm2cBmpN5SxCVF1kVN7Ed9yniKJWViJbcMeZMCyTTFlTQENGvCd2YxSPYtDb0jaSAj2kIQtMPtVhA1LfA9pCMx+U5G/TjN+0W7IQ8+wL1N1tw2KkG2oN5sYZ3uQ4W/BlvYjzzljaGFalV3lRFpuQpscyxBNyvDlEZmzP2NOFWrszMSzrULBQ53ba2sPqYqRe1+7RAVJuAOXE8D0tL9AZX55zJ2tjc+7XmN63H+USQery0GXl81mTv2E0NjYJqlRCykKDfesbEjMC+nCErbAxBKndF3zy9wfznQTpdk4apTTcqEHdJCkfl4X+M10ZS3aNaTtFIQHaK8naMVhIQJisDHKxbsBCIpZ6xmpZyW7GMgCLUTAssuLUytK2NqKLX1PAcZAoruIMw1sr85DdvJdbhSb4AmRJlg0xxPp95EqOUR5V2LVhl3PXUjyKyQnKCSBj70jGJgITJngW0h/m1bf92pbzc2nuO0MUKVKpUOiIzegvPENnrv16IPvVqQPm4vNnSLdsWfB7VgMMKdKmg9xFX+1QIUiGIg2Eyt27LEDtBvTvDERWhsNlCrhma4GUAmywNTNeR3Y6yNApGZUwA4Sk+DudCJvFYN6caORoDgmc5UwxBtaAKToqqATPqsc8vhNEMllUoUZjiRj4uoiZu6pc+8QPnMbE9oaKPu5sBqy2IHhzl1iqLfBa23S36L8xZh/UpBA+nnObXEVKg3l3VBBFtTN2vtOlUSyOCSRlow46HwnO43D1VuEuUJ3rC1wePWVzpui7GmlYRcW1NbVFyHvKb+okuyeG36zVGAyBIvzJ1HxlBhVcBGBCg5m1vXnOk7M07Bz/So8rn6iGCUfuLN2vY2pEycaWlRHdjd3CiPaSyAd2M1KG3JCobA9BJZABpyJEBRxO85zNjoDwPGHWqpNgc4FJMLVETGhKlhrAtU5SOSQYwcuByJQ7i+Z15nrrLTNeQMpnO+DRDFXJHQW5SLGOzSGcTnktSrgYxt6S3OcRUQBPWVkpg0O1FE6q6+QPyl6ltzDn/qAeIImVxZRpYfaWMFGk9Q+6MhzY5KPWV9hYxqtBGcgsbhrC2YPL0lDtZVWphj3bK1nQ5G/Maec5nCY1qfdsPZZFK2Gd7s17jz+EeGPUgcHS9r6i1MNiKKsO8Wl3m5x3VIY/ATyrYrf8Vh/wDz0v8AeJuYjFvvsxdrt+I3za/UcLTNqgMQCmQNwx6fGaMf6flBoclZ7Qp/+xMbazyXD46oBuo7qt/wq5C38Aecu0NoMHoh95gtQVLsxNzcDK/gc5n+T7jtUel2jTldu7VK4tLFrUh7QvYMxFxloRmJsdn9omvSu1t9SQwAt1U28PkYmlqNgNKMZIxrRSEZFhJGc52y7QjDJuob1nHsj8g4ufpHirdIZK3Qbb+2KWHRizKXAutO43mPDLgOs8wxG2sU5JNZxvG9lYqB0AGglWrULEsxJYm5JNyTzJkJqglE0xwLuDdyTckk8ybn1MaTYQcsTElDS6HBluhj3Xjccmz+MqRSNWKbKbTQjO6n1Els7aLUiStmB1W+R69DMWNBFJcAnHUdBiu1zA2FIA/zNf5CU8P2lrNVQsQE3gGVQAN0mxzOcyaxyzz8TAgZH0lyaoyyhTo9cXCE6ZjmMwfOUsXWFN908rk8By8Zzewu15p0VoOLboIWqCMuI3lI8p0O1WFWnRcWJZLkj3sxkPO/rKZOcXQIpMr1K5Kobm5bPdy0Nsx6S1iHO7cZ73y1ylAK3d7jAXD7w5gWsQfMS7isdvZBQoEGvYs+U2zNFMBuN9dPP7xYZWVt7lpf5wx6xi0W/QtWNdxOxJuZAmPYxxTMFjpdgRMYITLHdiIrINQHu4oQyJkADtG3ZONaQhaHhJBYXLkY6W5H1ijg7RJcHh6c9YfdXkYxpDrAnQXG+TDxNMq2nXylbED2TpNnH4XLeF7j5TnMbjgv4czIk29iuVRRa2NusVD3K743t3UrfO3lNrGFWFFbErTZlNxY92XBW5HG29OY2XVNww1N9Ok6Chjh7wt1Gfwjz2kVwSkjS29uNWdka6lVz1FwtrfAS32Tpkrra9Q7wHvIgVhxyIYgf6jMavtKigBLgXy4n1Fsolxqaq625hoP+Kojx2+T0feiJnnGD7X921g5ZR+a5B8DqJU7Q9sqtf2KV6VPjY+2/iRoOglXyXZFik2drtrtLTohglqtQe4pyB/nbh4azyzaOMqVqjVKhu7HPpyUDgBBUapU3Hn1lvF094B15Z+H6S6MFA0QhoZQiiijl4oNxCRMJELONoFHjAx4xm9xpFqoElGZAYV7gknWwLNvCRqNfwhmS/GQemAI9ozyhKmCUTpuzm0yR3TkndB7voDbeX4A+s5pYbD1SrKw1Ug+kaUbVCQ23O8LRrRYesrKGUZEAjzkwCZjqjZdkN2SCwqUpPcgsZJgQseE7sx+7ElhoDlItDG0ax4LJZAG7FuQ/dseQjd2o1N/CGwUAKfsSJpdZbsDw9ZLuv3lFc6GULLyr0k+76QQ3+Y8hHKNzPylZd/Q7gLqQIE114XPlJjDiSNASbAal6ADX5Azlu1NEAowULvBgbcTl9zOvcKs5zta4ZEI4MR6j9JbifmKc0fI7MbZKMtPftdd4qSNRbn6zSBvB9mWBp1FIvZ/gyj7GSx1IUhvg2W4up4X5dJZljcjPj2hZIzJx1Dda40bPwPGaVOsGgNpL7HgR9vrK43GW5dGSuzKtFHiltmihS1gK1ju8D8DKsUHIWrQfGUt1jyOYgDLuLbeRW8j+/ESlzhiKntQooooByvexhJCqM4ytLatHMjk0TcH6k4oooppFBvmbCSqPbxj4Yaxkq3K21KWgCcogJOuM5GWJ2USjpk0dT2TxIKMjaqbr/SdR5H5zogw4AmcFgMUaW644NpzHEel56PhalNlVlNwwBFuRmXOqdmjA72AqpPCOKZls1OS+sj3bfvKZtRq0AhQPh4xmUDiIdcLfUyRRV/QXMGsbSVRbgLyO4x6SzZzovm2UkKDe8bdAIbolWVDQEQRRyPhnLncKOvjnGDDgBBqCoFUg8FsOZ+0buj+YDyh6hJlWo4GpkuyNF+wjmV9xuUgwPWSrDZYZrQFavb6SAQnWJsOxyt4GGkgNsp1STnMrb4vR8GU/T6zpaWzWMq9otm7uGqHLIA+hBjxyRUkiuWGbi3RynZlvaqjop+Y+sB2pxV2FP8ALmfE6fD5y/2Jt/iWB96kfUMtvrMrtfT3cXVHUHyKia9vm17WYaawX70ZtDEsmmnL7S+2O31tfiMjrrMmFw34hLJJPdlWOTUki7FFFM51xRRRSBLNM/5bjkQZWWHwxGYPvAD4wbpYkcjb0kK1+5kIoooWOgVcQcNVGUAJbDg5PWRrJfqPH3jIxRmZ1OS2TFDUDrAwlA5+UEuC3pn+qhsTqINRc2hcTqPOPRKqN7idBGi9i7P9Rj4k2AUcJ0nYja4Ru5qaMb0zybivn8/GcozXzMQNjca8xziygpRaYsJODtHswJ4LJ9yTqQPDOc72d7UirStU/wCamRA98cH+8uVNqMTkABOY8M06o6fiMdXZqNRXib+ccW4CZyY8HX1+0s0sUpF7+sWUJLkeGSD4DMRANU5feGFPe6D5ytWxqKd1bE9PvBFXsh5NJWya0yekc04BcTzIlavtBRpnDok2J82CVtlht0desq4kgRjjFtcm0oYjFbxy0HOWRxuyvJmhWx1q4e+kb/Am+knSrMPxKD1GRlla4tnceP6TI5SNyS7gEwNuAkHolTymgGv+kRF8jpK9ck9xqVbFQULjLL6zP2nhC1Kqp403/wBpmtRpFcr3HDgYWqgIII1BHqI2unsLp1Lc8j7JvbGUr6MHX/0JHxAlj+I2FtWSoNHXdP8AUn6Eekz9kv3eKoE+7WVT4E7p+c9A7VbCNeiyqPaHtJ/UOHnmJ1cs1DLGTOTig54pw/PzY8gljCDOBdCCQRYgkEHUEagw+HYAeM1S42MmGtassxSHeCI1BKNLOprj6k4oM1hB1Kht00v18Yyg2JLPCIdHzHQj4Zy9jaBJ3lBIIGkxlNiJq0MYyi2R8ZJxaporx5HN33K5ilmrUDjMWb4N08ZWiGiLGYZSrLcqsLS2Bh66OyY0UeNLDmikqB9o+EaLDrZvKB8F2D6i+4apSLEfGVpYruQLDjlK9pIcGnP9RijR7RRioJh6zIwZTYjQ/fpOz2dizVpq1rXvcdQbG3TKcdgcI9VxTQbzMch8yegnomB7P1VRUCmwFrnK/MyrLKMVuPDHKXCKZaaGCqKubHyl2l2aqHUqPUyxT7MMTm2XO0xzz4uLNUOmzLdRMnF7QZ8hkvLn4ymZ09PsuPec+Usp2forrc+Jla6nFHZFj6PPN3I40sf0gmvO8XZlFRlTHn+sj3SD8KL5AQeMj2QV8Pl3kcOMJUb8KsfIxf4SoNUb0ncrQY5nLpeM2F8PWDxfsP4BepZajlwgRTXwlx6LEa2ipYMDMm5mFOuToclUUBFu9SJeNLjKeKob5yuLZSKW4GgbJ/NGBcaG8gcAwud61vSDwpYm2vWWbMW2jybbINOvU5pWJ9HvPXqeNJz3Nc9ec8t7ZUd3FVxza/qoM9E2BVaph6LX1ppqP5QJv6pKWGMvzg5/TPTmnH85M3b3ZXD4p+89qi5/GVUMG6kXGfWY9X+HX5MSp/rpkfEMZ3gZhk1vED5iFCn9iZY9TlgqT2NU+nxzdtbnk20exWLpAkKtUDjSNz/abGZ2B7P4qqbJRc8LkbgHiWsJ7UtI/sCT7o8pcviE0t0il9DC9mcBsf8Ah1o2JqDrTpcehqH6Dzlzt/smmuDTukVFo1BkoyCv7J8TfdznaCj0HxlTa+AV6FVWBs1NsvLL4ynxc3kUpPjsXLpYKDjFcnhREtppKzCWUGQnZyPY53TLzMeFxKWY8jmPA5wUs1xdEbpuny0lJrezRWlerrLEFUpgnNrRoOmZ+rjeMFFaTNO3vKfA5yAMuOQ00KTpHOQjUj7cD4LMP1F9wuI4ecDNCngHqq5TPu07xhx3QwBI8L3mfaSHBs6heexRo8UcpL+wcbUo16b0/wAW8FA4MGO6VPQ3nuoUTyL+H+yTXxaNb2KP+Yx4XH4F8Sc/Iz17uSZyPiMouSj3Or8PUtLfYbejNiQNTJnCjjcwT4dRwt4m85to6W4yVy34VJ6nISQQ8T5AfWBOJUZCBbGnhGUWwbF8qOIME1UDQASqKjHmfCD7pjwPnDo9WBy9B8btAILk5dOMrUMYKouvhnlDVcBvCzDe6GDOylHMDkCQB6R1oS9xJKd7cHSCmIxZRFFM46INUHKCaqOH2iijpIDZXrU2fK4A42kLKgsMzpFFHXoKeY9vqVsST+amp+Y+k7j+Hvt4GiTw3k/tdhFFOjm/ir+jnY/5T/PQ3npoD7WvACWsPTBztYdbZ+QiinKkzoB+6WQbdEUUQsige9noJT205WhWb8tJz6KYoo0VuhpbHgdVM/GHCxRT0kuDkYktchiJbo50mHI3+v3iilUuCyZUg6w0jRSyPJX1H05fYHFFFLjiCkV/GIooGWYv3o7j+GtNWxLhgCO5bI6fiUTmO0OAFDE1qQ0RyB/Sc1+BEUUyYpPxDXbT/p1+qS+Wn7/4Z1pKlTJNhFFNjOeez/w4wiJglKgbzO5c8WYMVBPkBOoIiinm+p3yybO707rGqEaR5wNTBrf2if2cvpHilKlSLuWCOHpjgfhz+0DXr0qa3awz4An6RRR4S1OmRqothqdZSoK6HMeB0kGYfvw+8UUelYN65IGovP08ftMXGbZVXIFzbLPnc/pFFLsMIydNGbPklFJpn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86" name="Picture 18" descr="http://cdn.hitfix.com/photos/5397855/Val-Kilmer-as-Moses-in-The-Prince-of-Egypt-199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3645024"/>
            <a:ext cx="4680520" cy="324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499992" y="-144463"/>
            <a:ext cx="1" cy="69022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3645024"/>
            <a:ext cx="91805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55575" y="160338"/>
            <a:ext cx="609600" cy="609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Berlin Sans FB" panose="020E0602020502020306" pitchFamily="34" charset="0"/>
              </a:rPr>
              <a:t>1</a:t>
            </a:r>
          </a:p>
        </p:txBody>
      </p:sp>
      <p:sp>
        <p:nvSpPr>
          <p:cNvPr id="19" name="Oval 18"/>
          <p:cNvSpPr/>
          <p:nvPr/>
        </p:nvSpPr>
        <p:spPr>
          <a:xfrm>
            <a:off x="8388424" y="116518"/>
            <a:ext cx="609600" cy="609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Berlin Sans FB" panose="020E0602020502020306" pitchFamily="34" charset="0"/>
              </a:rPr>
              <a:t>2</a:t>
            </a:r>
          </a:p>
        </p:txBody>
      </p:sp>
      <p:sp>
        <p:nvSpPr>
          <p:cNvPr id="20" name="Oval 19"/>
          <p:cNvSpPr/>
          <p:nvPr/>
        </p:nvSpPr>
        <p:spPr>
          <a:xfrm>
            <a:off x="167376" y="3861048"/>
            <a:ext cx="609600" cy="609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Berlin Sans FB" panose="020E0602020502020306" pitchFamily="34" charset="0"/>
              </a:rPr>
              <a:t>3</a:t>
            </a:r>
          </a:p>
        </p:txBody>
      </p:sp>
      <p:sp>
        <p:nvSpPr>
          <p:cNvPr id="21" name="Oval 20"/>
          <p:cNvSpPr/>
          <p:nvPr/>
        </p:nvSpPr>
        <p:spPr>
          <a:xfrm>
            <a:off x="8388424" y="3861048"/>
            <a:ext cx="609600" cy="609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Berlin Sans FB" panose="020E0602020502020306" pitchFamily="34" charset="0"/>
              </a:rPr>
              <a:t>4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07504" y="6351711"/>
            <a:ext cx="8890520" cy="461665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GB" sz="2400" b="1" dirty="0">
                <a:solidFill>
                  <a:prstClr val="black"/>
                </a:solidFill>
              </a:rPr>
              <a:t>DESCRIBE</a:t>
            </a:r>
            <a:r>
              <a:rPr lang="en-GB" sz="2400" dirty="0">
                <a:solidFill>
                  <a:prstClr val="black"/>
                </a:solidFill>
              </a:rPr>
              <a:t> the story of Moses, the Passover and the Exodus</a:t>
            </a:r>
          </a:p>
        </p:txBody>
      </p:sp>
    </p:spTree>
    <p:extLst>
      <p:ext uri="{BB962C8B-B14F-4D97-AF65-F5344CB8AC3E}">
        <p14:creationId xmlns:p14="http://schemas.microsoft.com/office/powerpoint/2010/main" val="3936654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Forward or Next 3">
            <a:hlinkClick r:id="rId3" action="ppaction://hlinkfile" highlightClick="1"/>
          </p:cNvPr>
          <p:cNvSpPr/>
          <p:nvPr/>
        </p:nvSpPr>
        <p:spPr>
          <a:xfrm>
            <a:off x="5580410" y="3789040"/>
            <a:ext cx="2880320" cy="216024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194" name="Picture 2" descr="http://ecx.images-amazon.com/images/I/81c2FHVIcRL._SL1500_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4752529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76652" y="188640"/>
            <a:ext cx="38878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Berlin Sans FB" panose="020E0602020502020306" pitchFamily="34" charset="0"/>
              </a:rPr>
              <a:t>As you watch the rest of the story, you need to storyboard what happens.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7504" y="6237312"/>
            <a:ext cx="8890520" cy="461665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GB" sz="2400" b="1" dirty="0">
                <a:solidFill>
                  <a:prstClr val="black"/>
                </a:solidFill>
              </a:rPr>
              <a:t>DESCRIBE</a:t>
            </a:r>
            <a:r>
              <a:rPr lang="en-GB" sz="2400" dirty="0">
                <a:solidFill>
                  <a:prstClr val="black"/>
                </a:solidFill>
              </a:rPr>
              <a:t> the story of Moses, the Passover and the Exodus</a:t>
            </a:r>
          </a:p>
        </p:txBody>
      </p:sp>
    </p:spTree>
    <p:extLst>
      <p:ext uri="{BB962C8B-B14F-4D97-AF65-F5344CB8AC3E}">
        <p14:creationId xmlns:p14="http://schemas.microsoft.com/office/powerpoint/2010/main" val="2634257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Was God wrong to kill the Egyptian children?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No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590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Jews celebrate Passover?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Jews celebrate Passover to remember the time the Angel of Death passed over the houses of the Jews and helped them to become free from slavery.</a:t>
            </a:r>
          </a:p>
        </p:txBody>
      </p:sp>
    </p:spTree>
    <p:extLst>
      <p:ext uri="{BB962C8B-B14F-4D97-AF65-F5344CB8AC3E}">
        <p14:creationId xmlns:p14="http://schemas.microsoft.com/office/powerpoint/2010/main" val="2808290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mtkalutheran.org/se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499266"/>
            <a:ext cx="3571873" cy="335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destinationsdreamsanddogs.com/wp-content/uploads/2013/03/seder-me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"/>
            <a:ext cx="5133975" cy="350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-27384"/>
            <a:ext cx="38171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Berlin Sans FB" panose="020E0602020502020306" pitchFamily="34" charset="0"/>
              </a:rPr>
              <a:t>Can you match up the parts of the Seder meal with what they represent?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633786" y="4293096"/>
            <a:ext cx="5331454" cy="646331"/>
          </a:xfrm>
          <a:prstGeom prst="rect">
            <a:avLst/>
          </a:prstGeom>
          <a:noFill/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Arial" charset="0"/>
              </a:rPr>
              <a:t>Represents the Lamb sacrificed for the blood to put on the doors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635896" y="5085184"/>
            <a:ext cx="5329344" cy="646331"/>
          </a:xfrm>
          <a:prstGeom prst="rect">
            <a:avLst/>
          </a:prstGeom>
          <a:noFill/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Arial" charset="0"/>
              </a:rPr>
              <a:t>Represents the speed with which they had to leave Egypt.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639941" y="5877272"/>
            <a:ext cx="5325300" cy="369332"/>
          </a:xfrm>
          <a:prstGeom prst="rect">
            <a:avLst/>
          </a:prstGeom>
          <a:noFill/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Arial" charset="0"/>
              </a:rPr>
              <a:t>Represents the bitter times of slavery in Egypt.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20072" y="2060848"/>
            <a:ext cx="3745168" cy="646331"/>
          </a:xfrm>
          <a:prstGeom prst="rect">
            <a:avLst/>
          </a:prstGeom>
          <a:noFill/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Arial" charset="0"/>
              </a:rPr>
              <a:t>Represents the tears of the Israelite slaves in Egypt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33786" y="3574757"/>
            <a:ext cx="5331455" cy="646331"/>
          </a:xfrm>
          <a:prstGeom prst="rect">
            <a:avLst/>
          </a:prstGeom>
          <a:noFill/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Arial" charset="0"/>
              </a:rPr>
              <a:t>Represents the mortar used by the slaves to make bricks in Egypt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220072" y="2852936"/>
            <a:ext cx="3745168" cy="646331"/>
          </a:xfrm>
          <a:prstGeom prst="rect">
            <a:avLst/>
          </a:prstGeom>
          <a:noFill/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Arial" charset="0"/>
              </a:rPr>
              <a:t>Represents a fresh start after Egypt.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635895" y="6372036"/>
            <a:ext cx="5329345" cy="369332"/>
          </a:xfrm>
          <a:prstGeom prst="rect">
            <a:avLst/>
          </a:prstGeom>
          <a:noFill/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Arial" charset="0"/>
              </a:rPr>
              <a:t>Represents a new life after Egypt.</a:t>
            </a:r>
          </a:p>
        </p:txBody>
      </p:sp>
    </p:spTree>
    <p:extLst>
      <p:ext uri="{BB962C8B-B14F-4D97-AF65-F5344CB8AC3E}">
        <p14:creationId xmlns:p14="http://schemas.microsoft.com/office/powerpoint/2010/main" val="4124503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media-2.web.britannica.com/eb-media/42/96042-004-2B0C116F.jpg"/>
          <p:cNvPicPr>
            <a:picLocks noChangeAspect="1" noChangeArrowheads="1"/>
          </p:cNvPicPr>
          <p:nvPr/>
        </p:nvPicPr>
        <p:blipFill>
          <a:blip r:embed="rId3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9" descr="Seder Plate - Blan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214563" y="5559425"/>
            <a:ext cx="47148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latin typeface="Arial" charset="0"/>
              </a:rPr>
              <a:t>The Seder Meal reminds Jews of how they             were set free from Egypt long ago</a:t>
            </a:r>
          </a:p>
        </p:txBody>
      </p:sp>
    </p:spTree>
    <p:extLst>
      <p:ext uri="{BB962C8B-B14F-4D97-AF65-F5344CB8AC3E}">
        <p14:creationId xmlns:p14="http://schemas.microsoft.com/office/powerpoint/2010/main" val="3619177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media-2.web.britannica.com/eb-media/42/96042-004-2B0C116F.jpg"/>
          <p:cNvPicPr>
            <a:picLocks noChangeAspect="1" noChangeArrowheads="1"/>
          </p:cNvPicPr>
          <p:nvPr/>
        </p:nvPicPr>
        <p:blipFill>
          <a:blip r:embed="rId3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9" descr="Seder Plate - Blan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429500" y="3071813"/>
            <a:ext cx="12858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400" b="1" dirty="0">
                <a:latin typeface="Arial" charset="0"/>
              </a:rPr>
              <a:t>Represents the Lamb sacrificed for the blood to put on the doors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57188" y="1247775"/>
            <a:ext cx="128587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latin typeface="Arial" charset="0"/>
              </a:rPr>
              <a:t>Represents the speed with which they had to leave Egypt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28625" y="3071813"/>
            <a:ext cx="12858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latin typeface="Arial" charset="0"/>
              </a:rPr>
              <a:t>Represents the bitter times of slavery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429500" y="1214438"/>
            <a:ext cx="128587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latin typeface="Arial" charset="0"/>
              </a:rPr>
              <a:t>Represents the tears of the Israelite slaves in Egypt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286625" y="4929188"/>
            <a:ext cx="1500188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latin typeface="Arial" charset="0"/>
              </a:rPr>
              <a:t>Represents the mortar used by the slaves to make bricks in Egypt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7188" y="5000625"/>
            <a:ext cx="12858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latin typeface="Arial" charset="0"/>
              </a:rPr>
              <a:t>Represents a fresh start after Egypt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714750" y="1143000"/>
            <a:ext cx="1785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latin typeface="Arial" charset="0"/>
              </a:rPr>
              <a:t>Represents a new life after Egypt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214563" y="5559425"/>
            <a:ext cx="47148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>
                <a:latin typeface="Arial" charset="0"/>
              </a:rPr>
              <a:t>The Seder Meal reminds Jews of how they             were set free from Egypt long ago</a:t>
            </a:r>
          </a:p>
        </p:txBody>
      </p:sp>
    </p:spTree>
    <p:extLst>
      <p:ext uri="{BB962C8B-B14F-4D97-AF65-F5344CB8AC3E}">
        <p14:creationId xmlns:p14="http://schemas.microsoft.com/office/powerpoint/2010/main" val="372787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464</Words>
  <Application>Microsoft Office PowerPoint</Application>
  <PresentationFormat>On-screen Show (4:3)</PresentationFormat>
  <Paragraphs>47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Berlin Sans FB</vt:lpstr>
      <vt:lpstr>Calibri</vt:lpstr>
      <vt:lpstr>Office Theme</vt:lpstr>
      <vt:lpstr>Do you know what’s going on in this picture?</vt:lpstr>
      <vt:lpstr>Today’s Title: Passover Learning Outcomes</vt:lpstr>
      <vt:lpstr>PowerPoint Presentation</vt:lpstr>
      <vt:lpstr>PowerPoint Presentation</vt:lpstr>
      <vt:lpstr>Was God wrong to kill the Egyptian children?</vt:lpstr>
      <vt:lpstr>How do Jews celebrate Passover?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know what’s going on in this picture?</dc:title>
  <dc:creator>Daniel Reeves</dc:creator>
  <cp:lastModifiedBy>Daniel Reeves</cp:lastModifiedBy>
  <cp:revision>21</cp:revision>
  <cp:lastPrinted>2015-10-22T07:44:01Z</cp:lastPrinted>
  <dcterms:created xsi:type="dcterms:W3CDTF">2015-09-10T14:42:54Z</dcterms:created>
  <dcterms:modified xsi:type="dcterms:W3CDTF">2018-03-19T15:39:49Z</dcterms:modified>
</cp:coreProperties>
</file>