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6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phie King" userId="1031f3d3-8b80-4456-b3cf-fdb173a6084a" providerId="ADAL" clId="{0F7728ED-0630-4948-BA29-78FB3A2FC730}"/>
    <pc:docChg chg="delSld">
      <pc:chgData name="Sophie King" userId="1031f3d3-8b80-4456-b3cf-fdb173a6084a" providerId="ADAL" clId="{0F7728ED-0630-4948-BA29-78FB3A2FC730}" dt="2023-01-31T14:02:44.472" v="0" actId="2696"/>
      <pc:docMkLst>
        <pc:docMk/>
      </pc:docMkLst>
      <pc:sldChg chg="del">
        <pc:chgData name="Sophie King" userId="1031f3d3-8b80-4456-b3cf-fdb173a6084a" providerId="ADAL" clId="{0F7728ED-0630-4948-BA29-78FB3A2FC730}" dt="2023-01-31T14:02:44.472" v="0" actId="2696"/>
        <pc:sldMkLst>
          <pc:docMk/>
          <pc:sldMk cId="3686179533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D6AB6-8B5D-47EA-A05E-A2A6CEAA7A8A}" type="datetimeFigureOut">
              <a:rPr lang="en-GB" smtClean="0"/>
              <a:t>31/01/2023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6704-C8D5-4FF2-AC68-0BEF56A5E7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655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D6AB6-8B5D-47EA-A05E-A2A6CEAA7A8A}" type="datetimeFigureOut">
              <a:rPr lang="en-GB" smtClean="0"/>
              <a:t>31/01/2023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6704-C8D5-4FF2-AC68-0BEF56A5E7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635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D6AB6-8B5D-47EA-A05E-A2A6CEAA7A8A}" type="datetimeFigureOut">
              <a:rPr lang="en-GB" smtClean="0"/>
              <a:t>31/01/2023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6704-C8D5-4FF2-AC68-0BEF56A5E7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388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D6AB6-8B5D-47EA-A05E-A2A6CEAA7A8A}" type="datetimeFigureOut">
              <a:rPr lang="en-GB" smtClean="0"/>
              <a:t>31/01/2023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6704-C8D5-4FF2-AC68-0BEF56A5E7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43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D6AB6-8B5D-47EA-A05E-A2A6CEAA7A8A}" type="datetimeFigureOut">
              <a:rPr lang="en-GB" smtClean="0"/>
              <a:t>31/01/2023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6704-C8D5-4FF2-AC68-0BEF56A5E7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16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D6AB6-8B5D-47EA-A05E-A2A6CEAA7A8A}" type="datetimeFigureOut">
              <a:rPr lang="en-GB" smtClean="0"/>
              <a:t>31/01/2023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6704-C8D5-4FF2-AC68-0BEF56A5E7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849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D6AB6-8B5D-47EA-A05E-A2A6CEAA7A8A}" type="datetimeFigureOut">
              <a:rPr lang="en-GB" smtClean="0"/>
              <a:t>31/01/2023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6704-C8D5-4FF2-AC68-0BEF56A5E7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583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D6AB6-8B5D-47EA-A05E-A2A6CEAA7A8A}" type="datetimeFigureOut">
              <a:rPr lang="en-GB" smtClean="0"/>
              <a:t>31/01/2023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6704-C8D5-4FF2-AC68-0BEF56A5E7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04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D6AB6-8B5D-47EA-A05E-A2A6CEAA7A8A}" type="datetimeFigureOut">
              <a:rPr lang="en-GB" smtClean="0"/>
              <a:t>31/01/2023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6704-C8D5-4FF2-AC68-0BEF56A5E7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92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D6AB6-8B5D-47EA-A05E-A2A6CEAA7A8A}" type="datetimeFigureOut">
              <a:rPr lang="en-GB" smtClean="0"/>
              <a:t>31/01/2023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6704-C8D5-4FF2-AC68-0BEF56A5E7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07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D6AB6-8B5D-47EA-A05E-A2A6CEAA7A8A}" type="datetimeFigureOut">
              <a:rPr lang="en-GB" smtClean="0"/>
              <a:t>31/01/2023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6704-C8D5-4FF2-AC68-0BEF56A5E7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89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D6AB6-8B5D-47EA-A05E-A2A6CEAA7A8A}" type="datetimeFigureOut">
              <a:rPr lang="en-GB" smtClean="0"/>
              <a:t>31/01/2023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C6704-C8D5-4FF2-AC68-0BEF56A5E7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348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69332"/>
            <a:ext cx="6858000" cy="1066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500"/>
              </a:lnSpc>
              <a:spcBef>
                <a:spcPts val="400"/>
              </a:spcBef>
              <a:spcAft>
                <a:spcPts val="400"/>
              </a:spcAft>
            </a:pPr>
            <a:r>
              <a:rPr lang="en-GB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this exercise you will learn about how to name compounds and interpret compound names.</a:t>
            </a:r>
          </a:p>
          <a:p>
            <a:pPr marL="342900" lvl="0" indent="-342900">
              <a:lnSpc>
                <a:spcPts val="15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457200" algn="l"/>
              </a:tabLst>
            </a:pPr>
            <a:r>
              <a:rPr lang="en-GB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Complete the table below to show how the names of non-metals change when they form a compound with a metal. The first one has been done for you.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77082" y="0"/>
            <a:ext cx="254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u="sng" dirty="0"/>
              <a:t>Naming Compounds WS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58532" y="0"/>
            <a:ext cx="3161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/>
              <a:t>L6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816432"/>
              </p:ext>
            </p:extLst>
          </p:nvPr>
        </p:nvGraphicFramePr>
        <p:xfrm>
          <a:off x="2160210" y="1502362"/>
          <a:ext cx="2744300" cy="2571040"/>
        </p:xfrm>
        <a:graphic>
          <a:graphicData uri="http://schemas.openxmlformats.org/drawingml/2006/table">
            <a:tbl>
              <a:tblPr firstRow="1" firstCol="1" bandRow="1"/>
              <a:tblGrid>
                <a:gridCol w="13717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25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276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Name of element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Name in compound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38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oxygen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oxide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38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sulfur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38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fluorine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38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chlorine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38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bromine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38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iodine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0" y="4049652"/>
            <a:ext cx="6857999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ts val="15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457200" algn="l"/>
              </a:tabLst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Look at the names of the compounds below and suggest what elements they contain.</a:t>
            </a:r>
          </a:p>
          <a:p>
            <a:pPr marL="342900" lvl="0" indent="-342900">
              <a:lnSpc>
                <a:spcPts val="15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lphaLcPeriod"/>
              <a:tabLst>
                <a:tab pos="228600" algn="l"/>
                <a:tab pos="457200" algn="l"/>
              </a:tabLst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Sodium chloride </a:t>
            </a:r>
            <a:r>
              <a:rPr lang="en-GB" sz="1400" u="dotted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</a:t>
            </a:r>
            <a:endParaRPr lang="en-GB" sz="1400" u="dotted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5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lphaLcPeriod"/>
              <a:tabLst>
                <a:tab pos="228600" algn="l"/>
                <a:tab pos="457200" algn="l"/>
              </a:tabLst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Magnesium fluoride </a:t>
            </a:r>
            <a:r>
              <a:rPr lang="en-GB" sz="1400" u="dotted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endParaRPr lang="en-GB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5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lphaLcPeriod"/>
              <a:tabLst>
                <a:tab pos="228600" algn="l"/>
                <a:tab pos="457200" algn="l"/>
              </a:tabLst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Iron </a:t>
            </a:r>
            <a:r>
              <a:rPr lang="en-GB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sulfide</a:t>
            </a: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u="dotted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</a:t>
            </a: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lnSpc>
                <a:spcPts val="15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457200" algn="l"/>
              </a:tabLst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Look at the list of elements below and suggest the name of the compound they could make.</a:t>
            </a:r>
          </a:p>
          <a:p>
            <a:pPr marL="342900" lvl="0" indent="-342900">
              <a:lnSpc>
                <a:spcPts val="15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lphaLcPeriod"/>
              <a:tabLst>
                <a:tab pos="228600" algn="l"/>
                <a:tab pos="457200" algn="l"/>
              </a:tabLst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Calcium and bromine </a:t>
            </a:r>
            <a:r>
              <a:rPr lang="en-GB" sz="1400" u="dotted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endParaRPr lang="en-GB" sz="1400" u="dotted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5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lphaLcPeriod"/>
              <a:tabLst>
                <a:tab pos="228600" algn="l"/>
                <a:tab pos="457200" algn="l"/>
              </a:tabLst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Copper and oxygen </a:t>
            </a:r>
            <a:r>
              <a:rPr lang="en-GB" sz="1400" u="dotted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endParaRPr lang="en-GB" sz="1400" u="dotted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5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lphaLcPeriod"/>
              <a:tabLst>
                <a:tab pos="228600" algn="l"/>
                <a:tab pos="457200" algn="l"/>
              </a:tabLst>
            </a:pPr>
            <a:r>
              <a:rPr lang="en-GB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Aluminum</a:t>
            </a: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iodine </a:t>
            </a:r>
            <a:r>
              <a:rPr lang="en-GB" sz="1400" u="dotted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endParaRPr lang="en-GB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5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rabicPeriod" startAt="3"/>
              <a:tabLst>
                <a:tab pos="228600" algn="l"/>
                <a:tab pos="457200" algn="l"/>
              </a:tabLst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Look at the names of the compounds below and suggest the elements they contain.</a:t>
            </a:r>
          </a:p>
          <a:p>
            <a:pPr marL="342900" lvl="0" indent="-342900">
              <a:lnSpc>
                <a:spcPts val="15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lphaLcPeriod"/>
              <a:tabLst>
                <a:tab pos="228600" algn="l"/>
                <a:tab pos="457200" algn="l"/>
              </a:tabLst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Potassium </a:t>
            </a:r>
            <a:r>
              <a:rPr lang="en-GB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sulfate</a:t>
            </a: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u="dotted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</a:t>
            </a:r>
            <a:endParaRPr lang="en-GB" sz="1400" u="dotted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5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lphaLcPeriod"/>
              <a:tabLst>
                <a:tab pos="228600" algn="l"/>
                <a:tab pos="457200" algn="l"/>
              </a:tabLst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Calcium carbonate </a:t>
            </a:r>
            <a:r>
              <a:rPr lang="en-GB" sz="1400" u="dotted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endParaRPr lang="en-GB" sz="1400" u="dotted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5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lphaLcPeriod"/>
              <a:tabLst>
                <a:tab pos="228600" algn="l"/>
                <a:tab pos="457200" algn="l"/>
              </a:tabLst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Silver nitrate </a:t>
            </a:r>
            <a:r>
              <a:rPr lang="en-GB" sz="1400" u="dotted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</a:t>
            </a:r>
            <a:endParaRPr lang="en-GB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5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lphaLcPeriod"/>
              <a:tabLst>
                <a:tab pos="228600" algn="l"/>
                <a:tab pos="457200" algn="l"/>
              </a:tabLst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Ammonium hydroxide </a:t>
            </a:r>
            <a:r>
              <a:rPr lang="en-GB" sz="1400" u="dotted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endParaRPr lang="en-GB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943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184</Words>
  <Application>Microsoft Office PowerPoint</Application>
  <PresentationFormat>A4 Paper (210x297 mm)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RM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king S</dc:creator>
  <cp:lastModifiedBy>Sophie King</cp:lastModifiedBy>
  <cp:revision>2</cp:revision>
  <cp:lastPrinted>2016-04-19T12:13:36Z</cp:lastPrinted>
  <dcterms:created xsi:type="dcterms:W3CDTF">2016-04-19T12:08:56Z</dcterms:created>
  <dcterms:modified xsi:type="dcterms:W3CDTF">2023-01-31T14:02:48Z</dcterms:modified>
</cp:coreProperties>
</file>