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9" r:id="rId6"/>
    <p:sldId id="304" r:id="rId7"/>
    <p:sldId id="308" r:id="rId8"/>
    <p:sldId id="301" r:id="rId9"/>
    <p:sldId id="302" r:id="rId10"/>
    <p:sldId id="303" r:id="rId11"/>
    <p:sldId id="313" r:id="rId12"/>
    <p:sldId id="314" r:id="rId13"/>
    <p:sldId id="259" r:id="rId14"/>
    <p:sldId id="260" r:id="rId15"/>
    <p:sldId id="265" r:id="rId16"/>
    <p:sldId id="266" r:id="rId17"/>
    <p:sldId id="271" r:id="rId18"/>
    <p:sldId id="267" r:id="rId19"/>
    <p:sldId id="268" r:id="rId20"/>
    <p:sldId id="269" r:id="rId21"/>
    <p:sldId id="261" r:id="rId22"/>
    <p:sldId id="262" r:id="rId23"/>
    <p:sldId id="263" r:id="rId24"/>
    <p:sldId id="264" r:id="rId25"/>
    <p:sldId id="270" r:id="rId26"/>
    <p:sldId id="310" r:id="rId27"/>
    <p:sldId id="311"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romley" userId="7dd9c0f9-cfb3-494f-8e11-3d9c7b646b80" providerId="ADAL" clId="{FB5EFBC8-D7C6-4698-9386-022E4E763711}"/>
    <pc:docChg chg="custSel addSld modSld">
      <pc:chgData name="Helen Bromley" userId="7dd9c0f9-cfb3-494f-8e11-3d9c7b646b80" providerId="ADAL" clId="{FB5EFBC8-D7C6-4698-9386-022E4E763711}" dt="2022-05-05T11:28:39.521" v="387"/>
      <pc:docMkLst>
        <pc:docMk/>
      </pc:docMkLst>
      <pc:sldChg chg="add">
        <pc:chgData name="Helen Bromley" userId="7dd9c0f9-cfb3-494f-8e11-3d9c7b646b80" providerId="ADAL" clId="{FB5EFBC8-D7C6-4698-9386-022E4E763711}" dt="2022-05-05T11:28:39.521" v="387"/>
        <pc:sldMkLst>
          <pc:docMk/>
          <pc:sldMk cId="1876971760" sldId="259"/>
        </pc:sldMkLst>
      </pc:sldChg>
      <pc:sldChg chg="delSp add setBg delDesignElem">
        <pc:chgData name="Helen Bromley" userId="7dd9c0f9-cfb3-494f-8e11-3d9c7b646b80" providerId="ADAL" clId="{FB5EFBC8-D7C6-4698-9386-022E4E763711}" dt="2022-05-05T11:28:39.521" v="387"/>
        <pc:sldMkLst>
          <pc:docMk/>
          <pc:sldMk cId="4183196043" sldId="260"/>
        </pc:sldMkLst>
        <pc:spChg chg="del">
          <ac:chgData name="Helen Bromley" userId="7dd9c0f9-cfb3-494f-8e11-3d9c7b646b80" providerId="ADAL" clId="{FB5EFBC8-D7C6-4698-9386-022E4E763711}" dt="2022-05-05T11:28:39.521" v="387"/>
          <ac:spMkLst>
            <pc:docMk/>
            <pc:sldMk cId="4183196043" sldId="260"/>
            <ac:spMk id="8" creationId="{2B566528-1B12-4246-9431-5C2D7D081168}"/>
          </ac:spMkLst>
        </pc:spChg>
        <pc:spChg chg="del">
          <ac:chgData name="Helen Bromley" userId="7dd9c0f9-cfb3-494f-8e11-3d9c7b646b80" providerId="ADAL" clId="{FB5EFBC8-D7C6-4698-9386-022E4E763711}" dt="2022-05-05T11:28:39.521" v="387"/>
          <ac:spMkLst>
            <pc:docMk/>
            <pc:sldMk cId="4183196043" sldId="260"/>
            <ac:spMk id="10" creationId="{2E80C965-DB6D-4F81-9E9E-B027384D0BD6}"/>
          </ac:spMkLst>
        </pc:spChg>
        <pc:spChg chg="del">
          <ac:chgData name="Helen Bromley" userId="7dd9c0f9-cfb3-494f-8e11-3d9c7b646b80" providerId="ADAL" clId="{FB5EFBC8-D7C6-4698-9386-022E4E763711}" dt="2022-05-05T11:28:39.521" v="387"/>
          <ac:spMkLst>
            <pc:docMk/>
            <pc:sldMk cId="4183196043" sldId="260"/>
            <ac:spMk id="12" creationId="{A580F890-B085-4E95-96AA-55AEBEC5CE6E}"/>
          </ac:spMkLst>
        </pc:spChg>
        <pc:spChg chg="del">
          <ac:chgData name="Helen Bromley" userId="7dd9c0f9-cfb3-494f-8e11-3d9c7b646b80" providerId="ADAL" clId="{FB5EFBC8-D7C6-4698-9386-022E4E763711}" dt="2022-05-05T11:28:39.521" v="387"/>
          <ac:spMkLst>
            <pc:docMk/>
            <pc:sldMk cId="4183196043" sldId="260"/>
            <ac:spMk id="14" creationId="{D3F51FEB-38FB-4F6C-9F7B-2F2AFAB65463}"/>
          </ac:spMkLst>
        </pc:spChg>
        <pc:spChg chg="del">
          <ac:chgData name="Helen Bromley" userId="7dd9c0f9-cfb3-494f-8e11-3d9c7b646b80" providerId="ADAL" clId="{FB5EFBC8-D7C6-4698-9386-022E4E763711}" dt="2022-05-05T11:28:39.521" v="387"/>
          <ac:spMkLst>
            <pc:docMk/>
            <pc:sldMk cId="4183196043" sldId="260"/>
            <ac:spMk id="16" creationId="{1E547BA6-BAE0-43BB-A7CA-60F69CE252F0}"/>
          </ac:spMkLst>
        </pc:spChg>
      </pc:sldChg>
      <pc:sldChg chg="delSp add setBg delDesignElem">
        <pc:chgData name="Helen Bromley" userId="7dd9c0f9-cfb3-494f-8e11-3d9c7b646b80" providerId="ADAL" clId="{FB5EFBC8-D7C6-4698-9386-022E4E763711}" dt="2022-05-05T11:28:39.521" v="387"/>
        <pc:sldMkLst>
          <pc:docMk/>
          <pc:sldMk cId="249892616" sldId="261"/>
        </pc:sldMkLst>
        <pc:spChg chg="del">
          <ac:chgData name="Helen Bromley" userId="7dd9c0f9-cfb3-494f-8e11-3d9c7b646b80" providerId="ADAL" clId="{FB5EFBC8-D7C6-4698-9386-022E4E763711}" dt="2022-05-05T11:28:39.521" v="387"/>
          <ac:spMkLst>
            <pc:docMk/>
            <pc:sldMk cId="249892616" sldId="261"/>
            <ac:spMk id="9" creationId="{1D63C574-BFD2-41A1-A567-B0C3CC7FDD4F}"/>
          </ac:spMkLst>
        </pc:spChg>
        <pc:spChg chg="del">
          <ac:chgData name="Helen Bromley" userId="7dd9c0f9-cfb3-494f-8e11-3d9c7b646b80" providerId="ADAL" clId="{FB5EFBC8-D7C6-4698-9386-022E4E763711}" dt="2022-05-05T11:28:39.521" v="387"/>
          <ac:spMkLst>
            <pc:docMk/>
            <pc:sldMk cId="249892616" sldId="261"/>
            <ac:spMk id="11" creationId="{E2A46BAB-8C31-42B2-90E8-B26DD3E81D37}"/>
          </ac:spMkLst>
        </pc:spChg>
        <pc:grpChg chg="del">
          <ac:chgData name="Helen Bromley" userId="7dd9c0f9-cfb3-494f-8e11-3d9c7b646b80" providerId="ADAL" clId="{FB5EFBC8-D7C6-4698-9386-022E4E763711}" dt="2022-05-05T11:28:39.521" v="387"/>
          <ac:grpSpMkLst>
            <pc:docMk/>
            <pc:sldMk cId="249892616" sldId="261"/>
            <ac:grpSpMk id="13" creationId="{B3F7A3C7-0737-4E57-B30E-8EEFE638B401}"/>
          </ac:grpSpMkLst>
        </pc:grpChg>
        <pc:grpChg chg="del">
          <ac:chgData name="Helen Bromley" userId="7dd9c0f9-cfb3-494f-8e11-3d9c7b646b80" providerId="ADAL" clId="{FB5EFBC8-D7C6-4698-9386-022E4E763711}" dt="2022-05-05T11:28:39.521" v="387"/>
          <ac:grpSpMkLst>
            <pc:docMk/>
            <pc:sldMk cId="249892616" sldId="261"/>
            <ac:grpSpMk id="17" creationId="{43F5E015-E085-4624-B431-B42414448684}"/>
          </ac:grpSpMkLst>
        </pc:grpChg>
      </pc:sldChg>
      <pc:sldChg chg="delSp add setBg delDesignElem">
        <pc:chgData name="Helen Bromley" userId="7dd9c0f9-cfb3-494f-8e11-3d9c7b646b80" providerId="ADAL" clId="{FB5EFBC8-D7C6-4698-9386-022E4E763711}" dt="2022-05-05T11:28:39.521" v="387"/>
        <pc:sldMkLst>
          <pc:docMk/>
          <pc:sldMk cId="583337861" sldId="262"/>
        </pc:sldMkLst>
        <pc:spChg chg="del">
          <ac:chgData name="Helen Bromley" userId="7dd9c0f9-cfb3-494f-8e11-3d9c7b646b80" providerId="ADAL" clId="{FB5EFBC8-D7C6-4698-9386-022E4E763711}" dt="2022-05-05T11:28:39.521" v="387"/>
          <ac:spMkLst>
            <pc:docMk/>
            <pc:sldMk cId="583337861" sldId="262"/>
            <ac:spMk id="9" creationId="{1D63C574-BFD2-41A1-A567-B0C3CC7FDD4F}"/>
          </ac:spMkLst>
        </pc:spChg>
        <pc:spChg chg="del">
          <ac:chgData name="Helen Bromley" userId="7dd9c0f9-cfb3-494f-8e11-3d9c7b646b80" providerId="ADAL" clId="{FB5EFBC8-D7C6-4698-9386-022E4E763711}" dt="2022-05-05T11:28:39.521" v="387"/>
          <ac:spMkLst>
            <pc:docMk/>
            <pc:sldMk cId="583337861" sldId="262"/>
            <ac:spMk id="11" creationId="{E2A46BAB-8C31-42B2-90E8-B26DD3E81D37}"/>
          </ac:spMkLst>
        </pc:spChg>
        <pc:grpChg chg="del">
          <ac:chgData name="Helen Bromley" userId="7dd9c0f9-cfb3-494f-8e11-3d9c7b646b80" providerId="ADAL" clId="{FB5EFBC8-D7C6-4698-9386-022E4E763711}" dt="2022-05-05T11:28:39.521" v="387"/>
          <ac:grpSpMkLst>
            <pc:docMk/>
            <pc:sldMk cId="583337861" sldId="262"/>
            <ac:grpSpMk id="13" creationId="{B3F7A3C7-0737-4E57-B30E-8EEFE638B401}"/>
          </ac:grpSpMkLst>
        </pc:grpChg>
        <pc:grpChg chg="del">
          <ac:chgData name="Helen Bromley" userId="7dd9c0f9-cfb3-494f-8e11-3d9c7b646b80" providerId="ADAL" clId="{FB5EFBC8-D7C6-4698-9386-022E4E763711}" dt="2022-05-05T11:28:39.521" v="387"/>
          <ac:grpSpMkLst>
            <pc:docMk/>
            <pc:sldMk cId="583337861" sldId="262"/>
            <ac:grpSpMk id="17" creationId="{43F5E015-E085-4624-B431-B42414448684}"/>
          </ac:grpSpMkLst>
        </pc:grpChg>
      </pc:sldChg>
      <pc:sldChg chg="add">
        <pc:chgData name="Helen Bromley" userId="7dd9c0f9-cfb3-494f-8e11-3d9c7b646b80" providerId="ADAL" clId="{FB5EFBC8-D7C6-4698-9386-022E4E763711}" dt="2022-05-05T11:28:39.521" v="387"/>
        <pc:sldMkLst>
          <pc:docMk/>
          <pc:sldMk cId="28383295" sldId="263"/>
        </pc:sldMkLst>
      </pc:sldChg>
      <pc:sldChg chg="add">
        <pc:chgData name="Helen Bromley" userId="7dd9c0f9-cfb3-494f-8e11-3d9c7b646b80" providerId="ADAL" clId="{FB5EFBC8-D7C6-4698-9386-022E4E763711}" dt="2022-05-05T11:28:39.521" v="387"/>
        <pc:sldMkLst>
          <pc:docMk/>
          <pc:sldMk cId="654681602" sldId="264"/>
        </pc:sldMkLst>
      </pc:sldChg>
      <pc:sldChg chg="add">
        <pc:chgData name="Helen Bromley" userId="7dd9c0f9-cfb3-494f-8e11-3d9c7b646b80" providerId="ADAL" clId="{FB5EFBC8-D7C6-4698-9386-022E4E763711}" dt="2022-05-05T11:28:39.521" v="387"/>
        <pc:sldMkLst>
          <pc:docMk/>
          <pc:sldMk cId="3848462308" sldId="265"/>
        </pc:sldMkLst>
      </pc:sldChg>
      <pc:sldChg chg="add">
        <pc:chgData name="Helen Bromley" userId="7dd9c0f9-cfb3-494f-8e11-3d9c7b646b80" providerId="ADAL" clId="{FB5EFBC8-D7C6-4698-9386-022E4E763711}" dt="2022-05-05T11:28:39.521" v="387"/>
        <pc:sldMkLst>
          <pc:docMk/>
          <pc:sldMk cId="3581361810" sldId="266"/>
        </pc:sldMkLst>
      </pc:sldChg>
      <pc:sldChg chg="delSp add setBg delDesignElem">
        <pc:chgData name="Helen Bromley" userId="7dd9c0f9-cfb3-494f-8e11-3d9c7b646b80" providerId="ADAL" clId="{FB5EFBC8-D7C6-4698-9386-022E4E763711}" dt="2022-05-05T11:28:39.521" v="387"/>
        <pc:sldMkLst>
          <pc:docMk/>
          <pc:sldMk cId="2160053819" sldId="267"/>
        </pc:sldMkLst>
        <pc:spChg chg="del">
          <ac:chgData name="Helen Bromley" userId="7dd9c0f9-cfb3-494f-8e11-3d9c7b646b80" providerId="ADAL" clId="{FB5EFBC8-D7C6-4698-9386-022E4E763711}" dt="2022-05-05T11:28:39.521" v="387"/>
          <ac:spMkLst>
            <pc:docMk/>
            <pc:sldMk cId="2160053819" sldId="267"/>
            <ac:spMk id="10" creationId="{86C7B4A1-154A-4DF0-AC46-F88D75A2E0FD}"/>
          </ac:spMkLst>
        </pc:spChg>
      </pc:sldChg>
      <pc:sldChg chg="delSp add setBg delDesignElem">
        <pc:chgData name="Helen Bromley" userId="7dd9c0f9-cfb3-494f-8e11-3d9c7b646b80" providerId="ADAL" clId="{FB5EFBC8-D7C6-4698-9386-022E4E763711}" dt="2022-05-05T11:28:39.521" v="387"/>
        <pc:sldMkLst>
          <pc:docMk/>
          <pc:sldMk cId="1638734370" sldId="268"/>
        </pc:sldMkLst>
        <pc:spChg chg="del">
          <ac:chgData name="Helen Bromley" userId="7dd9c0f9-cfb3-494f-8e11-3d9c7b646b80" providerId="ADAL" clId="{FB5EFBC8-D7C6-4698-9386-022E4E763711}" dt="2022-05-05T11:28:39.521" v="387"/>
          <ac:spMkLst>
            <pc:docMk/>
            <pc:sldMk cId="1638734370" sldId="268"/>
            <ac:spMk id="9" creationId="{1D63C574-BFD2-41A1-A567-B0C3CC7FDD4F}"/>
          </ac:spMkLst>
        </pc:spChg>
        <pc:spChg chg="del">
          <ac:chgData name="Helen Bromley" userId="7dd9c0f9-cfb3-494f-8e11-3d9c7b646b80" providerId="ADAL" clId="{FB5EFBC8-D7C6-4698-9386-022E4E763711}" dt="2022-05-05T11:28:39.521" v="387"/>
          <ac:spMkLst>
            <pc:docMk/>
            <pc:sldMk cId="1638734370" sldId="268"/>
            <ac:spMk id="11" creationId="{E2A46BAB-8C31-42B2-90E8-B26DD3E81D37}"/>
          </ac:spMkLst>
        </pc:spChg>
        <pc:grpChg chg="del">
          <ac:chgData name="Helen Bromley" userId="7dd9c0f9-cfb3-494f-8e11-3d9c7b646b80" providerId="ADAL" clId="{FB5EFBC8-D7C6-4698-9386-022E4E763711}" dt="2022-05-05T11:28:39.521" v="387"/>
          <ac:grpSpMkLst>
            <pc:docMk/>
            <pc:sldMk cId="1638734370" sldId="268"/>
            <ac:grpSpMk id="13" creationId="{B3F7A3C7-0737-4E57-B30E-8EEFE638B401}"/>
          </ac:grpSpMkLst>
        </pc:grpChg>
        <pc:grpChg chg="del">
          <ac:chgData name="Helen Bromley" userId="7dd9c0f9-cfb3-494f-8e11-3d9c7b646b80" providerId="ADAL" clId="{FB5EFBC8-D7C6-4698-9386-022E4E763711}" dt="2022-05-05T11:28:39.521" v="387"/>
          <ac:grpSpMkLst>
            <pc:docMk/>
            <pc:sldMk cId="1638734370" sldId="268"/>
            <ac:grpSpMk id="17" creationId="{43F5E015-E085-4624-B431-B42414448684}"/>
          </ac:grpSpMkLst>
        </pc:grpChg>
      </pc:sldChg>
      <pc:sldChg chg="delSp add setBg delDesignElem">
        <pc:chgData name="Helen Bromley" userId="7dd9c0f9-cfb3-494f-8e11-3d9c7b646b80" providerId="ADAL" clId="{FB5EFBC8-D7C6-4698-9386-022E4E763711}" dt="2022-05-05T11:28:39.521" v="387"/>
        <pc:sldMkLst>
          <pc:docMk/>
          <pc:sldMk cId="322261975" sldId="269"/>
        </pc:sldMkLst>
        <pc:spChg chg="del">
          <ac:chgData name="Helen Bromley" userId="7dd9c0f9-cfb3-494f-8e11-3d9c7b646b80" providerId="ADAL" clId="{FB5EFBC8-D7C6-4698-9386-022E4E763711}" dt="2022-05-05T11:28:39.521" v="387"/>
          <ac:spMkLst>
            <pc:docMk/>
            <pc:sldMk cId="322261975" sldId="269"/>
            <ac:spMk id="9" creationId="{1D63C574-BFD2-41A1-A567-B0C3CC7FDD4F}"/>
          </ac:spMkLst>
        </pc:spChg>
        <pc:spChg chg="del">
          <ac:chgData name="Helen Bromley" userId="7dd9c0f9-cfb3-494f-8e11-3d9c7b646b80" providerId="ADAL" clId="{FB5EFBC8-D7C6-4698-9386-022E4E763711}" dt="2022-05-05T11:28:39.521" v="387"/>
          <ac:spMkLst>
            <pc:docMk/>
            <pc:sldMk cId="322261975" sldId="269"/>
            <ac:spMk id="11" creationId="{E2A46BAB-8C31-42B2-90E8-B26DD3E81D37}"/>
          </ac:spMkLst>
        </pc:spChg>
        <pc:grpChg chg="del">
          <ac:chgData name="Helen Bromley" userId="7dd9c0f9-cfb3-494f-8e11-3d9c7b646b80" providerId="ADAL" clId="{FB5EFBC8-D7C6-4698-9386-022E4E763711}" dt="2022-05-05T11:28:39.521" v="387"/>
          <ac:grpSpMkLst>
            <pc:docMk/>
            <pc:sldMk cId="322261975" sldId="269"/>
            <ac:grpSpMk id="13" creationId="{B3F7A3C7-0737-4E57-B30E-8EEFE638B401}"/>
          </ac:grpSpMkLst>
        </pc:grpChg>
        <pc:grpChg chg="del">
          <ac:chgData name="Helen Bromley" userId="7dd9c0f9-cfb3-494f-8e11-3d9c7b646b80" providerId="ADAL" clId="{FB5EFBC8-D7C6-4698-9386-022E4E763711}" dt="2022-05-05T11:28:39.521" v="387"/>
          <ac:grpSpMkLst>
            <pc:docMk/>
            <pc:sldMk cId="322261975" sldId="269"/>
            <ac:grpSpMk id="17" creationId="{43F5E015-E085-4624-B431-B42414448684}"/>
          </ac:grpSpMkLst>
        </pc:grpChg>
      </pc:sldChg>
      <pc:sldChg chg="add setBg">
        <pc:chgData name="Helen Bromley" userId="7dd9c0f9-cfb3-494f-8e11-3d9c7b646b80" providerId="ADAL" clId="{FB5EFBC8-D7C6-4698-9386-022E4E763711}" dt="2022-05-05T11:28:39.521" v="387"/>
        <pc:sldMkLst>
          <pc:docMk/>
          <pc:sldMk cId="3675033579" sldId="270"/>
        </pc:sldMkLst>
      </pc:sldChg>
      <pc:sldChg chg="add">
        <pc:chgData name="Helen Bromley" userId="7dd9c0f9-cfb3-494f-8e11-3d9c7b646b80" providerId="ADAL" clId="{FB5EFBC8-D7C6-4698-9386-022E4E763711}" dt="2022-05-05T11:28:39.521" v="387"/>
        <pc:sldMkLst>
          <pc:docMk/>
          <pc:sldMk cId="4152087905" sldId="271"/>
        </pc:sldMkLst>
      </pc:sldChg>
      <pc:sldChg chg="delSp add setBg delDesignElem">
        <pc:chgData name="Helen Bromley" userId="7dd9c0f9-cfb3-494f-8e11-3d9c7b646b80" providerId="ADAL" clId="{FB5EFBC8-D7C6-4698-9386-022E4E763711}" dt="2022-05-05T11:01:17.922" v="2"/>
        <pc:sldMkLst>
          <pc:docMk/>
          <pc:sldMk cId="4019514535" sldId="301"/>
        </pc:sldMkLst>
        <pc:spChg chg="del">
          <ac:chgData name="Helen Bromley" userId="7dd9c0f9-cfb3-494f-8e11-3d9c7b646b80" providerId="ADAL" clId="{FB5EFBC8-D7C6-4698-9386-022E4E763711}" dt="2022-05-05T11:01:17.922" v="2"/>
          <ac:spMkLst>
            <pc:docMk/>
            <pc:sldMk cId="4019514535" sldId="301"/>
            <ac:spMk id="21" creationId="{42A4FC2C-047E-45A5-965D-8E1E3BF09BC6}"/>
          </ac:spMkLst>
        </pc:spChg>
      </pc:sldChg>
      <pc:sldChg chg="add">
        <pc:chgData name="Helen Bromley" userId="7dd9c0f9-cfb3-494f-8e11-3d9c7b646b80" providerId="ADAL" clId="{FB5EFBC8-D7C6-4698-9386-022E4E763711}" dt="2022-05-05T11:01:17.922" v="2"/>
        <pc:sldMkLst>
          <pc:docMk/>
          <pc:sldMk cId="958337483" sldId="302"/>
        </pc:sldMkLst>
      </pc:sldChg>
      <pc:sldChg chg="add">
        <pc:chgData name="Helen Bromley" userId="7dd9c0f9-cfb3-494f-8e11-3d9c7b646b80" providerId="ADAL" clId="{FB5EFBC8-D7C6-4698-9386-022E4E763711}" dt="2022-05-05T11:01:17.922" v="2"/>
        <pc:sldMkLst>
          <pc:docMk/>
          <pc:sldMk cId="1629799043" sldId="303"/>
        </pc:sldMkLst>
      </pc:sldChg>
      <pc:sldChg chg="add">
        <pc:chgData name="Helen Bromley" userId="7dd9c0f9-cfb3-494f-8e11-3d9c7b646b80" providerId="ADAL" clId="{FB5EFBC8-D7C6-4698-9386-022E4E763711}" dt="2022-05-05T11:01:17.922" v="2"/>
        <pc:sldMkLst>
          <pc:docMk/>
          <pc:sldMk cId="1241730950" sldId="304"/>
        </pc:sldMkLst>
      </pc:sldChg>
      <pc:sldChg chg="delSp add setBg delDesignElem">
        <pc:chgData name="Helen Bromley" userId="7dd9c0f9-cfb3-494f-8e11-3d9c7b646b80" providerId="ADAL" clId="{FB5EFBC8-D7C6-4698-9386-022E4E763711}" dt="2022-05-05T11:01:17.922" v="2"/>
        <pc:sldMkLst>
          <pc:docMk/>
          <pc:sldMk cId="2395751736" sldId="308"/>
        </pc:sldMkLst>
        <pc:spChg chg="del">
          <ac:chgData name="Helen Bromley" userId="7dd9c0f9-cfb3-494f-8e11-3d9c7b646b80" providerId="ADAL" clId="{FB5EFBC8-D7C6-4698-9386-022E4E763711}" dt="2022-05-05T11:01:17.922" v="2"/>
          <ac:spMkLst>
            <pc:docMk/>
            <pc:sldMk cId="2395751736" sldId="308"/>
            <ac:spMk id="24" creationId="{907EF6B7-1338-4443-8C46-6A318D952DFD}"/>
          </ac:spMkLst>
        </pc:spChg>
        <pc:spChg chg="del">
          <ac:chgData name="Helen Bromley" userId="7dd9c0f9-cfb3-494f-8e11-3d9c7b646b80" providerId="ADAL" clId="{FB5EFBC8-D7C6-4698-9386-022E4E763711}" dt="2022-05-05T11:01:17.922" v="2"/>
          <ac:spMkLst>
            <pc:docMk/>
            <pc:sldMk cId="2395751736" sldId="308"/>
            <ac:spMk id="25" creationId="{DAAE4CDD-124C-4DCF-9584-B6033B545DD5}"/>
          </ac:spMkLst>
        </pc:spChg>
        <pc:spChg chg="del">
          <ac:chgData name="Helen Bromley" userId="7dd9c0f9-cfb3-494f-8e11-3d9c7b646b80" providerId="ADAL" clId="{FB5EFBC8-D7C6-4698-9386-022E4E763711}" dt="2022-05-05T11:01:17.922" v="2"/>
          <ac:spMkLst>
            <pc:docMk/>
            <pc:sldMk cId="2395751736" sldId="308"/>
            <ac:spMk id="26" creationId="{081E4A58-353D-44AE-B2FC-2A74E2E400F7}"/>
          </ac:spMkLst>
        </pc:spChg>
      </pc:sldChg>
      <pc:sldChg chg="modSp add">
        <pc:chgData name="Helen Bromley" userId="7dd9c0f9-cfb3-494f-8e11-3d9c7b646b80" providerId="ADAL" clId="{FB5EFBC8-D7C6-4698-9386-022E4E763711}" dt="2022-05-05T11:06:21.934" v="158" actId="20577"/>
        <pc:sldMkLst>
          <pc:docMk/>
          <pc:sldMk cId="923954995" sldId="309"/>
        </pc:sldMkLst>
        <pc:spChg chg="mod">
          <ac:chgData name="Helen Bromley" userId="7dd9c0f9-cfb3-494f-8e11-3d9c7b646b80" providerId="ADAL" clId="{FB5EFBC8-D7C6-4698-9386-022E4E763711}" dt="2022-05-05T11:02:15.478" v="28" actId="20577"/>
          <ac:spMkLst>
            <pc:docMk/>
            <pc:sldMk cId="923954995" sldId="309"/>
            <ac:spMk id="2" creationId="{299A72B7-4D31-4E40-9447-2305177672AD}"/>
          </ac:spMkLst>
        </pc:spChg>
        <pc:spChg chg="mod">
          <ac:chgData name="Helen Bromley" userId="7dd9c0f9-cfb3-494f-8e11-3d9c7b646b80" providerId="ADAL" clId="{FB5EFBC8-D7C6-4698-9386-022E4E763711}" dt="2022-05-05T11:06:21.934" v="158" actId="20577"/>
          <ac:spMkLst>
            <pc:docMk/>
            <pc:sldMk cId="923954995" sldId="309"/>
            <ac:spMk id="3" creationId="{6E16D1A3-5637-4D33-B843-91D2241575EA}"/>
          </ac:spMkLst>
        </pc:spChg>
      </pc:sldChg>
      <pc:sldChg chg="modSp add">
        <pc:chgData name="Helen Bromley" userId="7dd9c0f9-cfb3-494f-8e11-3d9c7b646b80" providerId="ADAL" clId="{FB5EFBC8-D7C6-4698-9386-022E4E763711}" dt="2022-05-05T11:11:43.755" v="225" actId="20577"/>
        <pc:sldMkLst>
          <pc:docMk/>
          <pc:sldMk cId="1097716488" sldId="310"/>
        </pc:sldMkLst>
        <pc:spChg chg="mod">
          <ac:chgData name="Helen Bromley" userId="7dd9c0f9-cfb3-494f-8e11-3d9c7b646b80" providerId="ADAL" clId="{FB5EFBC8-D7C6-4698-9386-022E4E763711}" dt="2022-05-05T11:06:41.802" v="197" actId="20577"/>
          <ac:spMkLst>
            <pc:docMk/>
            <pc:sldMk cId="1097716488" sldId="310"/>
            <ac:spMk id="2" creationId="{A9B79D0E-035D-4A31-AB55-A8B7CDF292A3}"/>
          </ac:spMkLst>
        </pc:spChg>
        <pc:spChg chg="mod">
          <ac:chgData name="Helen Bromley" userId="7dd9c0f9-cfb3-494f-8e11-3d9c7b646b80" providerId="ADAL" clId="{FB5EFBC8-D7C6-4698-9386-022E4E763711}" dt="2022-05-05T11:11:43.755" v="225" actId="20577"/>
          <ac:spMkLst>
            <pc:docMk/>
            <pc:sldMk cId="1097716488" sldId="310"/>
            <ac:spMk id="3" creationId="{7E894EF8-D55F-42F3-9BD4-FBEB13A97757}"/>
          </ac:spMkLst>
        </pc:spChg>
      </pc:sldChg>
      <pc:sldChg chg="modSp add">
        <pc:chgData name="Helen Bromley" userId="7dd9c0f9-cfb3-494f-8e11-3d9c7b646b80" providerId="ADAL" clId="{FB5EFBC8-D7C6-4698-9386-022E4E763711}" dt="2022-05-05T11:12:03.750" v="307" actId="20577"/>
        <pc:sldMkLst>
          <pc:docMk/>
          <pc:sldMk cId="4222111528" sldId="311"/>
        </pc:sldMkLst>
        <pc:spChg chg="mod">
          <ac:chgData name="Helen Bromley" userId="7dd9c0f9-cfb3-494f-8e11-3d9c7b646b80" providerId="ADAL" clId="{FB5EFBC8-D7C6-4698-9386-022E4E763711}" dt="2022-05-05T11:11:52.719" v="257" actId="5793"/>
          <ac:spMkLst>
            <pc:docMk/>
            <pc:sldMk cId="4222111528" sldId="311"/>
            <ac:spMk id="2" creationId="{9B4AAA15-483F-45A3-A4B1-496E7C979CA7}"/>
          </ac:spMkLst>
        </pc:spChg>
        <pc:spChg chg="mod">
          <ac:chgData name="Helen Bromley" userId="7dd9c0f9-cfb3-494f-8e11-3d9c7b646b80" providerId="ADAL" clId="{FB5EFBC8-D7C6-4698-9386-022E4E763711}" dt="2022-05-05T11:12:03.750" v="307" actId="20577"/>
          <ac:spMkLst>
            <pc:docMk/>
            <pc:sldMk cId="4222111528" sldId="311"/>
            <ac:spMk id="3" creationId="{B0037E48-26B7-4E0B-A100-4D69F181C064}"/>
          </ac:spMkLst>
        </pc:spChg>
      </pc:sldChg>
      <pc:sldChg chg="modSp add">
        <pc:chgData name="Helen Bromley" userId="7dd9c0f9-cfb3-494f-8e11-3d9c7b646b80" providerId="ADAL" clId="{FB5EFBC8-D7C6-4698-9386-022E4E763711}" dt="2022-05-05T11:27:55.536" v="346" actId="20577"/>
        <pc:sldMkLst>
          <pc:docMk/>
          <pc:sldMk cId="4125803761" sldId="312"/>
        </pc:sldMkLst>
        <pc:spChg chg="mod">
          <ac:chgData name="Helen Bromley" userId="7dd9c0f9-cfb3-494f-8e11-3d9c7b646b80" providerId="ADAL" clId="{FB5EFBC8-D7C6-4698-9386-022E4E763711}" dt="2022-05-05T11:27:55.536" v="346" actId="20577"/>
          <ac:spMkLst>
            <pc:docMk/>
            <pc:sldMk cId="4125803761" sldId="312"/>
            <ac:spMk id="2" creationId="{105AE395-86A7-4549-A67C-42A40DFD70EA}"/>
          </ac:spMkLst>
        </pc:spChg>
      </pc:sldChg>
      <pc:sldChg chg="modSp add">
        <pc:chgData name="Helen Bromley" userId="7dd9c0f9-cfb3-494f-8e11-3d9c7b646b80" providerId="ADAL" clId="{FB5EFBC8-D7C6-4698-9386-022E4E763711}" dt="2022-05-05T11:28:17.140" v="379" actId="20577"/>
        <pc:sldMkLst>
          <pc:docMk/>
          <pc:sldMk cId="1090794733" sldId="313"/>
        </pc:sldMkLst>
        <pc:spChg chg="mod">
          <ac:chgData name="Helen Bromley" userId="7dd9c0f9-cfb3-494f-8e11-3d9c7b646b80" providerId="ADAL" clId="{FB5EFBC8-D7C6-4698-9386-022E4E763711}" dt="2022-05-05T11:28:17.140" v="379" actId="20577"/>
          <ac:spMkLst>
            <pc:docMk/>
            <pc:sldMk cId="1090794733" sldId="313"/>
            <ac:spMk id="2" creationId="{583E17BB-CFE0-49B9-80EC-38240BD2A878}"/>
          </ac:spMkLst>
        </pc:spChg>
      </pc:sldChg>
      <pc:sldChg chg="delSp add setBg delDesignElem">
        <pc:chgData name="Helen Bromley" userId="7dd9c0f9-cfb3-494f-8e11-3d9c7b646b80" providerId="ADAL" clId="{FB5EFBC8-D7C6-4698-9386-022E4E763711}" dt="2022-05-05T11:28:39.521" v="387"/>
        <pc:sldMkLst>
          <pc:docMk/>
          <pc:sldMk cId="4254528056" sldId="314"/>
        </pc:sldMkLst>
        <pc:spChg chg="del">
          <ac:chgData name="Helen Bromley" userId="7dd9c0f9-cfb3-494f-8e11-3d9c7b646b80" providerId="ADAL" clId="{FB5EFBC8-D7C6-4698-9386-022E4E763711}" dt="2022-05-05T11:28:39.521" v="387"/>
          <ac:spMkLst>
            <pc:docMk/>
            <pc:sldMk cId="4254528056" sldId="314"/>
            <ac:spMk id="8" creationId="{88294908-8B00-4F58-BBBA-20F71A40AA9E}"/>
          </ac:spMkLst>
        </pc:spChg>
        <pc:spChg chg="del">
          <ac:chgData name="Helen Bromley" userId="7dd9c0f9-cfb3-494f-8e11-3d9c7b646b80" providerId="ADAL" clId="{FB5EFBC8-D7C6-4698-9386-022E4E763711}" dt="2022-05-05T11:28:39.521" v="387"/>
          <ac:spMkLst>
            <pc:docMk/>
            <pc:sldMk cId="4254528056" sldId="314"/>
            <ac:spMk id="10" creationId="{4364C879-1404-4203-8E9D-CC5DE0A621A2}"/>
          </ac:spMkLst>
        </pc:spChg>
        <pc:spChg chg="del">
          <ac:chgData name="Helen Bromley" userId="7dd9c0f9-cfb3-494f-8e11-3d9c7b646b80" providerId="ADAL" clId="{FB5EFBC8-D7C6-4698-9386-022E4E763711}" dt="2022-05-05T11:28:39.521" v="387"/>
          <ac:spMkLst>
            <pc:docMk/>
            <pc:sldMk cId="4254528056" sldId="314"/>
            <ac:spMk id="12" creationId="{84617302-4B0D-4351-A6BB-6F0930D943AC}"/>
          </ac:spMkLst>
        </pc:spChg>
        <pc:spChg chg="del">
          <ac:chgData name="Helen Bromley" userId="7dd9c0f9-cfb3-494f-8e11-3d9c7b646b80" providerId="ADAL" clId="{FB5EFBC8-D7C6-4698-9386-022E4E763711}" dt="2022-05-05T11:28:39.521" v="387"/>
          <ac:spMkLst>
            <pc:docMk/>
            <pc:sldMk cId="4254528056" sldId="314"/>
            <ac:spMk id="14" creationId="{DA2C7802-C2E0-4218-8F89-8DD7CCD2CD1C}"/>
          </ac:spMkLst>
        </pc:spChg>
        <pc:spChg chg="del">
          <ac:chgData name="Helen Bromley" userId="7dd9c0f9-cfb3-494f-8e11-3d9c7b646b80" providerId="ADAL" clId="{FB5EFBC8-D7C6-4698-9386-022E4E763711}" dt="2022-05-05T11:28:39.521" v="387"/>
          <ac:spMkLst>
            <pc:docMk/>
            <pc:sldMk cId="4254528056" sldId="314"/>
            <ac:spMk id="16" creationId="{A6D7111A-21E5-4EE9-8A78-10E5530F0116}"/>
          </ac:spMkLst>
        </pc:spChg>
        <pc:spChg chg="del">
          <ac:chgData name="Helen Bromley" userId="7dd9c0f9-cfb3-494f-8e11-3d9c7b646b80" providerId="ADAL" clId="{FB5EFBC8-D7C6-4698-9386-022E4E763711}" dt="2022-05-05T11:28:39.521" v="387"/>
          <ac:spMkLst>
            <pc:docMk/>
            <pc:sldMk cId="4254528056" sldId="314"/>
            <ac:spMk id="18" creationId="{A3969E80-A77B-49FC-9122-D89AFD5EE118}"/>
          </ac:spMkLst>
        </pc:spChg>
        <pc:spChg chg="del">
          <ac:chgData name="Helen Bromley" userId="7dd9c0f9-cfb3-494f-8e11-3d9c7b646b80" providerId="ADAL" clId="{FB5EFBC8-D7C6-4698-9386-022E4E763711}" dt="2022-05-05T11:28:39.521" v="387"/>
          <ac:spMkLst>
            <pc:docMk/>
            <pc:sldMk cId="4254528056" sldId="314"/>
            <ac:spMk id="20" creationId="{1849CA57-76BD-4CF2-80BA-D7A46A01B7B1}"/>
          </ac:spMkLst>
        </pc:spChg>
        <pc:spChg chg="del">
          <ac:chgData name="Helen Bromley" userId="7dd9c0f9-cfb3-494f-8e11-3d9c7b646b80" providerId="ADAL" clId="{FB5EFBC8-D7C6-4698-9386-022E4E763711}" dt="2022-05-05T11:28:39.521" v="387"/>
          <ac:spMkLst>
            <pc:docMk/>
            <pc:sldMk cId="4254528056" sldId="314"/>
            <ac:spMk id="22" creationId="{35E9085E-E730-4768-83D4-6CB7E9897153}"/>
          </ac:spMkLst>
        </pc:spChg>
        <pc:spChg chg="del">
          <ac:chgData name="Helen Bromley" userId="7dd9c0f9-cfb3-494f-8e11-3d9c7b646b80" providerId="ADAL" clId="{FB5EFBC8-D7C6-4698-9386-022E4E763711}" dt="2022-05-05T11:28:39.521" v="387"/>
          <ac:spMkLst>
            <pc:docMk/>
            <pc:sldMk cId="4254528056" sldId="314"/>
            <ac:spMk id="24" creationId="{973272FE-A474-4CAE-8CA2-BCC8B476C3F4}"/>
          </ac:spMkLst>
        </pc:spChg>
        <pc:spChg chg="del">
          <ac:chgData name="Helen Bromley" userId="7dd9c0f9-cfb3-494f-8e11-3d9c7b646b80" providerId="ADAL" clId="{FB5EFBC8-D7C6-4698-9386-022E4E763711}" dt="2022-05-05T11:28:39.521" v="387"/>
          <ac:spMkLst>
            <pc:docMk/>
            <pc:sldMk cId="4254528056" sldId="314"/>
            <ac:spMk id="26" creationId="{E07981EA-05A6-437C-88D7-B377B92B031D}"/>
          </ac:spMkLst>
        </pc:spChg>
        <pc:spChg chg="del">
          <ac:chgData name="Helen Bromley" userId="7dd9c0f9-cfb3-494f-8e11-3d9c7b646b80" providerId="ADAL" clId="{FB5EFBC8-D7C6-4698-9386-022E4E763711}" dt="2022-05-05T11:28:39.521" v="387"/>
          <ac:spMkLst>
            <pc:docMk/>
            <pc:sldMk cId="4254528056" sldId="314"/>
            <ac:spMk id="28" creationId="{15E3C750-986E-4769-B1AE-49289FBEE7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0AEE4-1A1D-4C05-8B63-43EB805212F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141DE93-BC43-48FB-A2D2-B66EE57DF67E}">
      <dgm:prSet/>
      <dgm:spPr/>
      <dgm:t>
        <a:bodyPr/>
        <a:lstStyle/>
        <a:p>
          <a:r>
            <a:rPr lang="en-GB" dirty="0"/>
            <a:t>Ball – beachside comprehensive</a:t>
          </a:r>
          <a:endParaRPr lang="en-US" dirty="0"/>
        </a:p>
      </dgm:t>
    </dgm:pt>
    <dgm:pt modelId="{1DDB8081-E081-4AC1-80A1-725FAFB52490}" type="parTrans" cxnId="{89425F29-CF3C-4A9B-82FA-456AC3C86C3E}">
      <dgm:prSet/>
      <dgm:spPr/>
      <dgm:t>
        <a:bodyPr/>
        <a:lstStyle/>
        <a:p>
          <a:endParaRPr lang="en-US"/>
        </a:p>
      </dgm:t>
    </dgm:pt>
    <dgm:pt modelId="{ACEDCFCA-F451-4466-9B89-7A1C2D55B793}" type="sibTrans" cxnId="{89425F29-CF3C-4A9B-82FA-456AC3C86C3E}">
      <dgm:prSet/>
      <dgm:spPr/>
      <dgm:t>
        <a:bodyPr/>
        <a:lstStyle/>
        <a:p>
          <a:endParaRPr lang="en-US"/>
        </a:p>
      </dgm:t>
    </dgm:pt>
    <dgm:pt modelId="{1C6D594F-3F0F-45F4-9BD3-697058F7A7DD}">
      <dgm:prSet/>
      <dgm:spPr/>
      <dgm:t>
        <a:bodyPr/>
        <a:lstStyle/>
        <a:p>
          <a:r>
            <a:rPr lang="en-GB"/>
            <a:t>Keddie - Although cultural deprivation theorists have provided some evidence for the effects one educational achievement there are still some criticisms of this approach. </a:t>
          </a:r>
          <a:r>
            <a:rPr lang="en-GB" b="1" i="1"/>
            <a:t>Keddie</a:t>
          </a:r>
          <a:r>
            <a:rPr lang="en-GB" i="1"/>
            <a:t> </a:t>
          </a:r>
          <a:r>
            <a:rPr lang="en-GB"/>
            <a:t>describes cultural deprivation as a myth and a victim blaming explanation. She argues working class families are different not deprived and fail because of biases in education system which put working class families at a disadvantage.</a:t>
          </a:r>
          <a:endParaRPr lang="en-US"/>
        </a:p>
      </dgm:t>
    </dgm:pt>
    <dgm:pt modelId="{086FDAD2-01CD-4CA4-900B-B04378336B02}" type="parTrans" cxnId="{16B19EE9-F0ED-4B5F-BEFE-E81DCED71986}">
      <dgm:prSet/>
      <dgm:spPr/>
      <dgm:t>
        <a:bodyPr/>
        <a:lstStyle/>
        <a:p>
          <a:endParaRPr lang="en-US"/>
        </a:p>
      </dgm:t>
    </dgm:pt>
    <dgm:pt modelId="{D7BEA792-DF02-449E-AECD-A8929E611C7C}" type="sibTrans" cxnId="{16B19EE9-F0ED-4B5F-BEFE-E81DCED71986}">
      <dgm:prSet/>
      <dgm:spPr/>
      <dgm:t>
        <a:bodyPr/>
        <a:lstStyle/>
        <a:p>
          <a:endParaRPr lang="en-US"/>
        </a:p>
      </dgm:t>
    </dgm:pt>
    <dgm:pt modelId="{7D5CC795-C629-4F3B-8DE5-46488F5BDD4A}" type="pres">
      <dgm:prSet presAssocID="{3560AEE4-1A1D-4C05-8B63-43EB805212F1}" presName="linear" presStyleCnt="0">
        <dgm:presLayoutVars>
          <dgm:animLvl val="lvl"/>
          <dgm:resizeHandles val="exact"/>
        </dgm:presLayoutVars>
      </dgm:prSet>
      <dgm:spPr/>
    </dgm:pt>
    <dgm:pt modelId="{859D149D-898B-46B9-AE61-83FE3E8ED4A7}" type="pres">
      <dgm:prSet presAssocID="{0141DE93-BC43-48FB-A2D2-B66EE57DF67E}" presName="parentText" presStyleLbl="node1" presStyleIdx="0" presStyleCnt="2">
        <dgm:presLayoutVars>
          <dgm:chMax val="0"/>
          <dgm:bulletEnabled val="1"/>
        </dgm:presLayoutVars>
      </dgm:prSet>
      <dgm:spPr/>
    </dgm:pt>
    <dgm:pt modelId="{CF598E94-B281-4F16-BF50-825A0B4E89F6}" type="pres">
      <dgm:prSet presAssocID="{ACEDCFCA-F451-4466-9B89-7A1C2D55B793}" presName="spacer" presStyleCnt="0"/>
      <dgm:spPr/>
    </dgm:pt>
    <dgm:pt modelId="{74145DB3-83FD-4FDF-9290-24AE91E02CD3}" type="pres">
      <dgm:prSet presAssocID="{1C6D594F-3F0F-45F4-9BD3-697058F7A7DD}" presName="parentText" presStyleLbl="node1" presStyleIdx="1" presStyleCnt="2">
        <dgm:presLayoutVars>
          <dgm:chMax val="0"/>
          <dgm:bulletEnabled val="1"/>
        </dgm:presLayoutVars>
      </dgm:prSet>
      <dgm:spPr/>
    </dgm:pt>
  </dgm:ptLst>
  <dgm:cxnLst>
    <dgm:cxn modelId="{89425F29-CF3C-4A9B-82FA-456AC3C86C3E}" srcId="{3560AEE4-1A1D-4C05-8B63-43EB805212F1}" destId="{0141DE93-BC43-48FB-A2D2-B66EE57DF67E}" srcOrd="0" destOrd="0" parTransId="{1DDB8081-E081-4AC1-80A1-725FAFB52490}" sibTransId="{ACEDCFCA-F451-4466-9B89-7A1C2D55B793}"/>
    <dgm:cxn modelId="{D00E6866-39F1-4723-907E-2558CBD9AC57}" type="presOf" srcId="{3560AEE4-1A1D-4C05-8B63-43EB805212F1}" destId="{7D5CC795-C629-4F3B-8DE5-46488F5BDD4A}" srcOrd="0" destOrd="0" presId="urn:microsoft.com/office/officeart/2005/8/layout/vList2"/>
    <dgm:cxn modelId="{84617CD4-F684-49F9-A67F-1990040CC5E7}" type="presOf" srcId="{0141DE93-BC43-48FB-A2D2-B66EE57DF67E}" destId="{859D149D-898B-46B9-AE61-83FE3E8ED4A7}" srcOrd="0" destOrd="0" presId="urn:microsoft.com/office/officeart/2005/8/layout/vList2"/>
    <dgm:cxn modelId="{7A704ED8-DE62-4860-A9C4-427C702015B2}" type="presOf" srcId="{1C6D594F-3F0F-45F4-9BD3-697058F7A7DD}" destId="{74145DB3-83FD-4FDF-9290-24AE91E02CD3}" srcOrd="0" destOrd="0" presId="urn:microsoft.com/office/officeart/2005/8/layout/vList2"/>
    <dgm:cxn modelId="{16B19EE9-F0ED-4B5F-BEFE-E81DCED71986}" srcId="{3560AEE4-1A1D-4C05-8B63-43EB805212F1}" destId="{1C6D594F-3F0F-45F4-9BD3-697058F7A7DD}" srcOrd="1" destOrd="0" parTransId="{086FDAD2-01CD-4CA4-900B-B04378336B02}" sibTransId="{D7BEA792-DF02-449E-AECD-A8929E611C7C}"/>
    <dgm:cxn modelId="{31CD9726-9E0E-4179-83DC-1B83D19B12CC}" type="presParOf" srcId="{7D5CC795-C629-4F3B-8DE5-46488F5BDD4A}" destId="{859D149D-898B-46B9-AE61-83FE3E8ED4A7}" srcOrd="0" destOrd="0" presId="urn:microsoft.com/office/officeart/2005/8/layout/vList2"/>
    <dgm:cxn modelId="{7D482E6A-BE67-443F-A14F-E32C33375A4B}" type="presParOf" srcId="{7D5CC795-C629-4F3B-8DE5-46488F5BDD4A}" destId="{CF598E94-B281-4F16-BF50-825A0B4E89F6}" srcOrd="1" destOrd="0" presId="urn:microsoft.com/office/officeart/2005/8/layout/vList2"/>
    <dgm:cxn modelId="{E93A4AED-5CB0-4A07-9B41-44F2AD1C804B}" type="presParOf" srcId="{7D5CC795-C629-4F3B-8DE5-46488F5BDD4A}" destId="{74145DB3-83FD-4FDF-9290-24AE91E02CD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02E80-EA9A-4C7D-8718-83744FD09B9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09282D8-3F00-4CA9-A111-6C74F254862B}">
      <dgm:prSet/>
      <dgm:spPr/>
      <dgm:t>
        <a:bodyPr/>
        <a:lstStyle/>
        <a:p>
          <a:r>
            <a:rPr lang="en-GB"/>
            <a:t>Durkheim</a:t>
          </a:r>
          <a:endParaRPr lang="en-US"/>
        </a:p>
      </dgm:t>
    </dgm:pt>
    <dgm:pt modelId="{6AC88415-B20E-4DC9-8C3D-1C853BB1178B}" type="parTrans" cxnId="{319C6E12-3970-4D42-93D9-6924028311B9}">
      <dgm:prSet/>
      <dgm:spPr/>
      <dgm:t>
        <a:bodyPr/>
        <a:lstStyle/>
        <a:p>
          <a:endParaRPr lang="en-US"/>
        </a:p>
      </dgm:t>
    </dgm:pt>
    <dgm:pt modelId="{B63DAE5F-2DA9-439C-9184-D4129A4673CD}" type="sibTrans" cxnId="{319C6E12-3970-4D42-93D9-6924028311B9}">
      <dgm:prSet/>
      <dgm:spPr/>
      <dgm:t>
        <a:bodyPr/>
        <a:lstStyle/>
        <a:p>
          <a:endParaRPr lang="en-US"/>
        </a:p>
      </dgm:t>
    </dgm:pt>
    <dgm:pt modelId="{E9CC728E-2498-45EB-AF70-4BB57C6F36B0}">
      <dgm:prSet/>
      <dgm:spPr/>
      <dgm:t>
        <a:bodyPr/>
        <a:lstStyle/>
        <a:p>
          <a:r>
            <a:rPr lang="en-GB"/>
            <a:t>Gilborn and Youdell believed that teachers were not intentionally racist, in fact most of them were committed to equality of opportunity.</a:t>
          </a:r>
          <a:endParaRPr lang="en-US"/>
        </a:p>
      </dgm:t>
    </dgm:pt>
    <dgm:pt modelId="{A2A86932-67E8-457B-8206-51053F6E4645}" type="parTrans" cxnId="{DC78CB54-5A9F-4D54-8680-45F2F04A1043}">
      <dgm:prSet/>
      <dgm:spPr/>
      <dgm:t>
        <a:bodyPr/>
        <a:lstStyle/>
        <a:p>
          <a:endParaRPr lang="en-US"/>
        </a:p>
      </dgm:t>
    </dgm:pt>
    <dgm:pt modelId="{1D93E6C6-BC8D-4584-A791-330A94E5BDDE}" type="sibTrans" cxnId="{DC78CB54-5A9F-4D54-8680-45F2F04A1043}">
      <dgm:prSet/>
      <dgm:spPr/>
      <dgm:t>
        <a:bodyPr/>
        <a:lstStyle/>
        <a:p>
          <a:endParaRPr lang="en-US"/>
        </a:p>
      </dgm:t>
    </dgm:pt>
    <dgm:pt modelId="{4D958276-CC40-4B9C-8C32-49E1C863CC5B}">
      <dgm:prSet/>
      <dgm:spPr/>
      <dgm:t>
        <a:bodyPr/>
        <a:lstStyle/>
        <a:p>
          <a:r>
            <a:rPr lang="en-GB"/>
            <a:t>However, they also found that teachers tended to have lower expectations of black students compared to white students, which resulted in them being put in the lower sets, and written off as having no hope of ever achieving five good GCSE grades.</a:t>
          </a:r>
          <a:endParaRPr lang="en-US"/>
        </a:p>
      </dgm:t>
    </dgm:pt>
    <dgm:pt modelId="{640BC35D-6522-4DB8-8E84-FE2F1D7DE504}" type="parTrans" cxnId="{DDFAD81E-C9FB-4D6B-9063-06044B7AA673}">
      <dgm:prSet/>
      <dgm:spPr/>
      <dgm:t>
        <a:bodyPr/>
        <a:lstStyle/>
        <a:p>
          <a:endParaRPr lang="en-US"/>
        </a:p>
      </dgm:t>
    </dgm:pt>
    <dgm:pt modelId="{95EC37AB-AB80-4C98-BD25-D4E0672BD3F8}" type="sibTrans" cxnId="{DDFAD81E-C9FB-4D6B-9063-06044B7AA673}">
      <dgm:prSet/>
      <dgm:spPr/>
      <dgm:t>
        <a:bodyPr/>
        <a:lstStyle/>
        <a:p>
          <a:endParaRPr lang="en-US"/>
        </a:p>
      </dgm:t>
    </dgm:pt>
    <dgm:pt modelId="{553D4549-7511-4D33-904C-E9CDDCD10CDD}">
      <dgm:prSet/>
      <dgm:spPr/>
      <dgm:t>
        <a:bodyPr/>
        <a:lstStyle/>
        <a:p>
          <a:r>
            <a:rPr lang="en-GB"/>
            <a:t>In Clough School for example, 29% of white students but 38% of black students where written off into the lower sets.</a:t>
          </a:r>
          <a:endParaRPr lang="en-US"/>
        </a:p>
      </dgm:t>
    </dgm:pt>
    <dgm:pt modelId="{30217C40-3299-4C9E-8F86-E69DB3910885}" type="parTrans" cxnId="{0E6922AC-CECA-474D-B7DE-986C0F4F6DF0}">
      <dgm:prSet/>
      <dgm:spPr/>
      <dgm:t>
        <a:bodyPr/>
        <a:lstStyle/>
        <a:p>
          <a:endParaRPr lang="en-US"/>
        </a:p>
      </dgm:t>
    </dgm:pt>
    <dgm:pt modelId="{117A14EF-78B2-410A-A7B6-8A2D68F9443A}" type="sibTrans" cxnId="{0E6922AC-CECA-474D-B7DE-986C0F4F6DF0}">
      <dgm:prSet/>
      <dgm:spPr/>
      <dgm:t>
        <a:bodyPr/>
        <a:lstStyle/>
        <a:p>
          <a:endParaRPr lang="en-US"/>
        </a:p>
      </dgm:t>
    </dgm:pt>
    <dgm:pt modelId="{DCA55EBB-91D8-4517-8DCD-79E5A8060311}" type="pres">
      <dgm:prSet presAssocID="{49A02E80-EA9A-4C7D-8718-83744FD09B9F}" presName="linear" presStyleCnt="0">
        <dgm:presLayoutVars>
          <dgm:animLvl val="lvl"/>
          <dgm:resizeHandles val="exact"/>
        </dgm:presLayoutVars>
      </dgm:prSet>
      <dgm:spPr/>
    </dgm:pt>
    <dgm:pt modelId="{208D7E83-6CF5-404C-9352-BD8F755AAE50}" type="pres">
      <dgm:prSet presAssocID="{209282D8-3F00-4CA9-A111-6C74F254862B}" presName="parentText" presStyleLbl="node1" presStyleIdx="0" presStyleCnt="4">
        <dgm:presLayoutVars>
          <dgm:chMax val="0"/>
          <dgm:bulletEnabled val="1"/>
        </dgm:presLayoutVars>
      </dgm:prSet>
      <dgm:spPr/>
    </dgm:pt>
    <dgm:pt modelId="{46727474-641C-4485-910F-552996D214F1}" type="pres">
      <dgm:prSet presAssocID="{B63DAE5F-2DA9-439C-9184-D4129A4673CD}" presName="spacer" presStyleCnt="0"/>
      <dgm:spPr/>
    </dgm:pt>
    <dgm:pt modelId="{3D928200-1EC4-487C-99E8-9D078795510F}" type="pres">
      <dgm:prSet presAssocID="{E9CC728E-2498-45EB-AF70-4BB57C6F36B0}" presName="parentText" presStyleLbl="node1" presStyleIdx="1" presStyleCnt="4">
        <dgm:presLayoutVars>
          <dgm:chMax val="0"/>
          <dgm:bulletEnabled val="1"/>
        </dgm:presLayoutVars>
      </dgm:prSet>
      <dgm:spPr/>
    </dgm:pt>
    <dgm:pt modelId="{75109480-ED7C-4435-A7A9-F9AE72FCE608}" type="pres">
      <dgm:prSet presAssocID="{1D93E6C6-BC8D-4584-A791-330A94E5BDDE}" presName="spacer" presStyleCnt="0"/>
      <dgm:spPr/>
    </dgm:pt>
    <dgm:pt modelId="{712BD9E1-890D-435D-A26D-A5AA6E0C4BE4}" type="pres">
      <dgm:prSet presAssocID="{4D958276-CC40-4B9C-8C32-49E1C863CC5B}" presName="parentText" presStyleLbl="node1" presStyleIdx="2" presStyleCnt="4">
        <dgm:presLayoutVars>
          <dgm:chMax val="0"/>
          <dgm:bulletEnabled val="1"/>
        </dgm:presLayoutVars>
      </dgm:prSet>
      <dgm:spPr/>
    </dgm:pt>
    <dgm:pt modelId="{744CD21D-9766-4774-B7C2-1A244B667883}" type="pres">
      <dgm:prSet presAssocID="{95EC37AB-AB80-4C98-BD25-D4E0672BD3F8}" presName="spacer" presStyleCnt="0"/>
      <dgm:spPr/>
    </dgm:pt>
    <dgm:pt modelId="{459F49C2-4929-4394-B2F0-45C9202F944C}" type="pres">
      <dgm:prSet presAssocID="{553D4549-7511-4D33-904C-E9CDDCD10CDD}" presName="parentText" presStyleLbl="node1" presStyleIdx="3" presStyleCnt="4">
        <dgm:presLayoutVars>
          <dgm:chMax val="0"/>
          <dgm:bulletEnabled val="1"/>
        </dgm:presLayoutVars>
      </dgm:prSet>
      <dgm:spPr/>
    </dgm:pt>
  </dgm:ptLst>
  <dgm:cxnLst>
    <dgm:cxn modelId="{544CAC0A-0B02-4F60-950D-C6C9065606BC}" type="presOf" srcId="{E9CC728E-2498-45EB-AF70-4BB57C6F36B0}" destId="{3D928200-1EC4-487C-99E8-9D078795510F}" srcOrd="0" destOrd="0" presId="urn:microsoft.com/office/officeart/2005/8/layout/vList2"/>
    <dgm:cxn modelId="{319C6E12-3970-4D42-93D9-6924028311B9}" srcId="{49A02E80-EA9A-4C7D-8718-83744FD09B9F}" destId="{209282D8-3F00-4CA9-A111-6C74F254862B}" srcOrd="0" destOrd="0" parTransId="{6AC88415-B20E-4DC9-8C3D-1C853BB1178B}" sibTransId="{B63DAE5F-2DA9-439C-9184-D4129A4673CD}"/>
    <dgm:cxn modelId="{25B93019-B916-478D-A85A-5254435CB3B9}" type="presOf" srcId="{209282D8-3F00-4CA9-A111-6C74F254862B}" destId="{208D7E83-6CF5-404C-9352-BD8F755AAE50}" srcOrd="0" destOrd="0" presId="urn:microsoft.com/office/officeart/2005/8/layout/vList2"/>
    <dgm:cxn modelId="{DDFAD81E-C9FB-4D6B-9063-06044B7AA673}" srcId="{49A02E80-EA9A-4C7D-8718-83744FD09B9F}" destId="{4D958276-CC40-4B9C-8C32-49E1C863CC5B}" srcOrd="2" destOrd="0" parTransId="{640BC35D-6522-4DB8-8E84-FE2F1D7DE504}" sibTransId="{95EC37AB-AB80-4C98-BD25-D4E0672BD3F8}"/>
    <dgm:cxn modelId="{DC78CB54-5A9F-4D54-8680-45F2F04A1043}" srcId="{49A02E80-EA9A-4C7D-8718-83744FD09B9F}" destId="{E9CC728E-2498-45EB-AF70-4BB57C6F36B0}" srcOrd="1" destOrd="0" parTransId="{A2A86932-67E8-457B-8206-51053F6E4645}" sibTransId="{1D93E6C6-BC8D-4584-A791-330A94E5BDDE}"/>
    <dgm:cxn modelId="{429FC680-0DB0-4186-B94C-9E42710DDEE9}" type="presOf" srcId="{4D958276-CC40-4B9C-8C32-49E1C863CC5B}" destId="{712BD9E1-890D-435D-A26D-A5AA6E0C4BE4}" srcOrd="0" destOrd="0" presId="urn:microsoft.com/office/officeart/2005/8/layout/vList2"/>
    <dgm:cxn modelId="{0E6922AC-CECA-474D-B7DE-986C0F4F6DF0}" srcId="{49A02E80-EA9A-4C7D-8718-83744FD09B9F}" destId="{553D4549-7511-4D33-904C-E9CDDCD10CDD}" srcOrd="3" destOrd="0" parTransId="{30217C40-3299-4C9E-8F86-E69DB3910885}" sibTransId="{117A14EF-78B2-410A-A7B6-8A2D68F9443A}"/>
    <dgm:cxn modelId="{A57699E5-8057-490E-9028-B2F08161AF44}" type="presOf" srcId="{49A02E80-EA9A-4C7D-8718-83744FD09B9F}" destId="{DCA55EBB-91D8-4517-8DCD-79E5A8060311}" srcOrd="0" destOrd="0" presId="urn:microsoft.com/office/officeart/2005/8/layout/vList2"/>
    <dgm:cxn modelId="{2816D7F2-4910-4C61-87DF-881A0365843F}" type="presOf" srcId="{553D4549-7511-4D33-904C-E9CDDCD10CDD}" destId="{459F49C2-4929-4394-B2F0-45C9202F944C}" srcOrd="0" destOrd="0" presId="urn:microsoft.com/office/officeart/2005/8/layout/vList2"/>
    <dgm:cxn modelId="{B15D28EE-2079-4351-BD65-56931EA33814}" type="presParOf" srcId="{DCA55EBB-91D8-4517-8DCD-79E5A8060311}" destId="{208D7E83-6CF5-404C-9352-BD8F755AAE50}" srcOrd="0" destOrd="0" presId="urn:microsoft.com/office/officeart/2005/8/layout/vList2"/>
    <dgm:cxn modelId="{E88BE14A-2E93-43AF-9C6B-38EAE9B0ABFE}" type="presParOf" srcId="{DCA55EBB-91D8-4517-8DCD-79E5A8060311}" destId="{46727474-641C-4485-910F-552996D214F1}" srcOrd="1" destOrd="0" presId="urn:microsoft.com/office/officeart/2005/8/layout/vList2"/>
    <dgm:cxn modelId="{0FD185C8-DC5F-4024-BF82-888E14F3E55A}" type="presParOf" srcId="{DCA55EBB-91D8-4517-8DCD-79E5A8060311}" destId="{3D928200-1EC4-487C-99E8-9D078795510F}" srcOrd="2" destOrd="0" presId="urn:microsoft.com/office/officeart/2005/8/layout/vList2"/>
    <dgm:cxn modelId="{407B126D-7BD7-4F1C-B18B-4A4EDD23109B}" type="presParOf" srcId="{DCA55EBB-91D8-4517-8DCD-79E5A8060311}" destId="{75109480-ED7C-4435-A7A9-F9AE72FCE608}" srcOrd="3" destOrd="0" presId="urn:microsoft.com/office/officeart/2005/8/layout/vList2"/>
    <dgm:cxn modelId="{1ED0CA7F-59B8-4526-BEFE-FDF042656E65}" type="presParOf" srcId="{DCA55EBB-91D8-4517-8DCD-79E5A8060311}" destId="{712BD9E1-890D-435D-A26D-A5AA6E0C4BE4}" srcOrd="4" destOrd="0" presId="urn:microsoft.com/office/officeart/2005/8/layout/vList2"/>
    <dgm:cxn modelId="{6D6B2D4E-71A8-414D-BC49-3F2889766501}" type="presParOf" srcId="{DCA55EBB-91D8-4517-8DCD-79E5A8060311}" destId="{744CD21D-9766-4774-B7C2-1A244B667883}" srcOrd="5" destOrd="0" presId="urn:microsoft.com/office/officeart/2005/8/layout/vList2"/>
    <dgm:cxn modelId="{7672F307-04C9-4D43-ABDB-E252B37D665D}" type="presParOf" srcId="{DCA55EBB-91D8-4517-8DCD-79E5A8060311}" destId="{459F49C2-4929-4394-B2F0-45C9202F94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B4FA9-66B1-4C84-B30B-1169D6D6A5E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90099E5-2D45-4D16-A8E8-D8EAF45A5ED6}">
      <dgm:prSet/>
      <dgm:spPr/>
      <dgm:t>
        <a:bodyPr/>
        <a:lstStyle/>
        <a:p>
          <a:r>
            <a:rPr lang="en-GB"/>
            <a:t>Rosenthal’s and Jacobson’s IQ test</a:t>
          </a:r>
          <a:endParaRPr lang="en-US"/>
        </a:p>
      </dgm:t>
    </dgm:pt>
    <dgm:pt modelId="{057AB4B0-2D8E-4DE8-912A-60A302AA392B}" type="parTrans" cxnId="{DFA79F57-4EC9-4406-9520-3A581994296F}">
      <dgm:prSet/>
      <dgm:spPr/>
      <dgm:t>
        <a:bodyPr/>
        <a:lstStyle/>
        <a:p>
          <a:endParaRPr lang="en-US"/>
        </a:p>
      </dgm:t>
    </dgm:pt>
    <dgm:pt modelId="{225BC0F8-D6EA-4618-8C9C-502C83DF7FEF}" type="sibTrans" cxnId="{DFA79F57-4EC9-4406-9520-3A581994296F}">
      <dgm:prSet/>
      <dgm:spPr/>
      <dgm:t>
        <a:bodyPr/>
        <a:lstStyle/>
        <a:p>
          <a:endParaRPr lang="en-US"/>
        </a:p>
      </dgm:t>
    </dgm:pt>
    <dgm:pt modelId="{4569FE86-C093-4E5C-BA32-E7C3D4CE7E40}">
      <dgm:prSet/>
      <dgm:spPr/>
      <dgm:t>
        <a:bodyPr/>
        <a:lstStyle/>
        <a:p>
          <a:r>
            <a:rPr lang="en-GB"/>
            <a:t>Hawthorne? </a:t>
          </a:r>
          <a:endParaRPr lang="en-US"/>
        </a:p>
      </dgm:t>
    </dgm:pt>
    <dgm:pt modelId="{1ACA0A5C-9490-4A21-850F-BE56C93FC3F4}" type="parTrans" cxnId="{FC9DF030-198F-4EB3-B8B0-1153D0F658B9}">
      <dgm:prSet/>
      <dgm:spPr/>
      <dgm:t>
        <a:bodyPr/>
        <a:lstStyle/>
        <a:p>
          <a:endParaRPr lang="en-US"/>
        </a:p>
      </dgm:t>
    </dgm:pt>
    <dgm:pt modelId="{025A117E-7316-486E-9488-2CD7699660A8}" type="sibTrans" cxnId="{FC9DF030-198F-4EB3-B8B0-1153D0F658B9}">
      <dgm:prSet/>
      <dgm:spPr/>
      <dgm:t>
        <a:bodyPr/>
        <a:lstStyle/>
        <a:p>
          <a:endParaRPr lang="en-US"/>
        </a:p>
      </dgm:t>
    </dgm:pt>
    <dgm:pt modelId="{26761A6F-F539-45E6-97A8-191D5BC846CA}">
      <dgm:prSet/>
      <dgm:spPr/>
      <dgm:t>
        <a:bodyPr/>
        <a:lstStyle/>
        <a:p>
          <a:r>
            <a:rPr lang="en-GB"/>
            <a:t>The Rosenhan </a:t>
          </a:r>
          <a:r>
            <a:rPr lang="en-GB" b="1"/>
            <a:t>experiment</a:t>
          </a:r>
          <a:r>
            <a:rPr lang="en-GB"/>
            <a:t> or Thud </a:t>
          </a:r>
          <a:r>
            <a:rPr lang="en-GB" b="1"/>
            <a:t>experiment</a:t>
          </a:r>
          <a:r>
            <a:rPr lang="en-GB"/>
            <a:t> was an </a:t>
          </a:r>
          <a:r>
            <a:rPr lang="en-GB" b="1"/>
            <a:t>experiment</a:t>
          </a:r>
          <a:r>
            <a:rPr lang="en-GB"/>
            <a:t> conducted to determine the validity of </a:t>
          </a:r>
          <a:r>
            <a:rPr lang="en-GB" b="1"/>
            <a:t>psychiatric</a:t>
          </a:r>
          <a:r>
            <a:rPr lang="en-GB"/>
            <a:t> diagnosis. The participants feigned hallucinations to enter </a:t>
          </a:r>
          <a:r>
            <a:rPr lang="en-GB" b="1"/>
            <a:t>psychiatric hospitals</a:t>
          </a:r>
          <a:r>
            <a:rPr lang="en-GB"/>
            <a:t> but acted normally afterwards. They were diagnosed with </a:t>
          </a:r>
          <a:r>
            <a:rPr lang="en-GB" b="1"/>
            <a:t>psychiatric</a:t>
          </a:r>
          <a:r>
            <a:rPr lang="en-GB"/>
            <a:t> disorders and were given antipsychotic medication</a:t>
          </a:r>
          <a:endParaRPr lang="en-US"/>
        </a:p>
      </dgm:t>
    </dgm:pt>
    <dgm:pt modelId="{6775EA98-E7EF-4C85-BD91-7B4D83896B39}" type="parTrans" cxnId="{6FDF2F28-45DA-4D75-9EC7-79FF007C3206}">
      <dgm:prSet/>
      <dgm:spPr/>
      <dgm:t>
        <a:bodyPr/>
        <a:lstStyle/>
        <a:p>
          <a:endParaRPr lang="en-US"/>
        </a:p>
      </dgm:t>
    </dgm:pt>
    <dgm:pt modelId="{E4242979-88D2-4D5F-9020-B36D2AD5E4B7}" type="sibTrans" cxnId="{6FDF2F28-45DA-4D75-9EC7-79FF007C3206}">
      <dgm:prSet/>
      <dgm:spPr/>
      <dgm:t>
        <a:bodyPr/>
        <a:lstStyle/>
        <a:p>
          <a:endParaRPr lang="en-US"/>
        </a:p>
      </dgm:t>
    </dgm:pt>
    <dgm:pt modelId="{3B960782-2119-44DD-B830-DCF7175D5DA3}">
      <dgm:prSet/>
      <dgm:spPr/>
      <dgm:t>
        <a:bodyPr/>
        <a:lstStyle/>
        <a:p>
          <a:r>
            <a:rPr lang="en-GB"/>
            <a:t>The Milgram </a:t>
          </a:r>
          <a:r>
            <a:rPr lang="en-GB" b="1"/>
            <a:t>experiment</a:t>
          </a:r>
          <a:r>
            <a:rPr lang="en-GB"/>
            <a:t>(s) on obedience to authority figures was a series of social psychology </a:t>
          </a:r>
          <a:r>
            <a:rPr lang="en-GB" b="1"/>
            <a:t>experiments</a:t>
          </a:r>
          <a:r>
            <a:rPr lang="en-GB"/>
            <a:t> conducted by Yale University psychologist Stanley Milgram. ... Participants were led to believe that they were assisting an unrelated </a:t>
          </a:r>
          <a:r>
            <a:rPr lang="en-GB" b="1"/>
            <a:t>experiment</a:t>
          </a:r>
          <a:r>
            <a:rPr lang="en-GB"/>
            <a:t>, in which they had to administer </a:t>
          </a:r>
          <a:r>
            <a:rPr lang="en-GB" b="1"/>
            <a:t>electric shocks</a:t>
          </a:r>
          <a:r>
            <a:rPr lang="en-GB"/>
            <a:t> to a "learner"</a:t>
          </a:r>
          <a:endParaRPr lang="en-US"/>
        </a:p>
      </dgm:t>
    </dgm:pt>
    <dgm:pt modelId="{146139E8-7972-4B68-A147-72D84D89EC14}" type="parTrans" cxnId="{CCF71435-5CC4-4322-90C4-32B88BF51CF1}">
      <dgm:prSet/>
      <dgm:spPr/>
      <dgm:t>
        <a:bodyPr/>
        <a:lstStyle/>
        <a:p>
          <a:endParaRPr lang="en-US"/>
        </a:p>
      </dgm:t>
    </dgm:pt>
    <dgm:pt modelId="{0E597A8D-F542-4E70-8CB8-227A789BCB2B}" type="sibTrans" cxnId="{CCF71435-5CC4-4322-90C4-32B88BF51CF1}">
      <dgm:prSet/>
      <dgm:spPr/>
      <dgm:t>
        <a:bodyPr/>
        <a:lstStyle/>
        <a:p>
          <a:endParaRPr lang="en-US"/>
        </a:p>
      </dgm:t>
    </dgm:pt>
    <dgm:pt modelId="{9D9784E0-4FB1-44A6-835E-9D43D7127119}" type="pres">
      <dgm:prSet presAssocID="{6EEB4FA9-66B1-4C84-B30B-1169D6D6A5E3}" presName="linear" presStyleCnt="0">
        <dgm:presLayoutVars>
          <dgm:animLvl val="lvl"/>
          <dgm:resizeHandles val="exact"/>
        </dgm:presLayoutVars>
      </dgm:prSet>
      <dgm:spPr/>
    </dgm:pt>
    <dgm:pt modelId="{3ADE3AEA-9885-4F5C-8A51-E6C8F7C42A9A}" type="pres">
      <dgm:prSet presAssocID="{E90099E5-2D45-4D16-A8E8-D8EAF45A5ED6}" presName="parentText" presStyleLbl="node1" presStyleIdx="0" presStyleCnt="4">
        <dgm:presLayoutVars>
          <dgm:chMax val="0"/>
          <dgm:bulletEnabled val="1"/>
        </dgm:presLayoutVars>
      </dgm:prSet>
      <dgm:spPr/>
    </dgm:pt>
    <dgm:pt modelId="{909DA292-857E-4479-938B-5EDEC3ABBBB1}" type="pres">
      <dgm:prSet presAssocID="{225BC0F8-D6EA-4618-8C9C-502C83DF7FEF}" presName="spacer" presStyleCnt="0"/>
      <dgm:spPr/>
    </dgm:pt>
    <dgm:pt modelId="{51F3F411-4052-4075-AAA3-B4462E221D2E}" type="pres">
      <dgm:prSet presAssocID="{4569FE86-C093-4E5C-BA32-E7C3D4CE7E40}" presName="parentText" presStyleLbl="node1" presStyleIdx="1" presStyleCnt="4">
        <dgm:presLayoutVars>
          <dgm:chMax val="0"/>
          <dgm:bulletEnabled val="1"/>
        </dgm:presLayoutVars>
      </dgm:prSet>
      <dgm:spPr/>
    </dgm:pt>
    <dgm:pt modelId="{CF93EB55-6FC7-4B05-870F-762E27C422EA}" type="pres">
      <dgm:prSet presAssocID="{025A117E-7316-486E-9488-2CD7699660A8}" presName="spacer" presStyleCnt="0"/>
      <dgm:spPr/>
    </dgm:pt>
    <dgm:pt modelId="{4A7D9F9F-F5D2-4475-B0EA-02291978C1C7}" type="pres">
      <dgm:prSet presAssocID="{26761A6F-F539-45E6-97A8-191D5BC846CA}" presName="parentText" presStyleLbl="node1" presStyleIdx="2" presStyleCnt="4">
        <dgm:presLayoutVars>
          <dgm:chMax val="0"/>
          <dgm:bulletEnabled val="1"/>
        </dgm:presLayoutVars>
      </dgm:prSet>
      <dgm:spPr/>
    </dgm:pt>
    <dgm:pt modelId="{043649F6-02D1-4103-906C-452C5D64448F}" type="pres">
      <dgm:prSet presAssocID="{E4242979-88D2-4D5F-9020-B36D2AD5E4B7}" presName="spacer" presStyleCnt="0"/>
      <dgm:spPr/>
    </dgm:pt>
    <dgm:pt modelId="{DC2594B1-70F1-41D4-929E-377D3BD77B60}" type="pres">
      <dgm:prSet presAssocID="{3B960782-2119-44DD-B830-DCF7175D5DA3}" presName="parentText" presStyleLbl="node1" presStyleIdx="3" presStyleCnt="4">
        <dgm:presLayoutVars>
          <dgm:chMax val="0"/>
          <dgm:bulletEnabled val="1"/>
        </dgm:presLayoutVars>
      </dgm:prSet>
      <dgm:spPr/>
    </dgm:pt>
  </dgm:ptLst>
  <dgm:cxnLst>
    <dgm:cxn modelId="{6FDF2F28-45DA-4D75-9EC7-79FF007C3206}" srcId="{6EEB4FA9-66B1-4C84-B30B-1169D6D6A5E3}" destId="{26761A6F-F539-45E6-97A8-191D5BC846CA}" srcOrd="2" destOrd="0" parTransId="{6775EA98-E7EF-4C85-BD91-7B4D83896B39}" sibTransId="{E4242979-88D2-4D5F-9020-B36D2AD5E4B7}"/>
    <dgm:cxn modelId="{FC9DF030-198F-4EB3-B8B0-1153D0F658B9}" srcId="{6EEB4FA9-66B1-4C84-B30B-1169D6D6A5E3}" destId="{4569FE86-C093-4E5C-BA32-E7C3D4CE7E40}" srcOrd="1" destOrd="0" parTransId="{1ACA0A5C-9490-4A21-850F-BE56C93FC3F4}" sibTransId="{025A117E-7316-486E-9488-2CD7699660A8}"/>
    <dgm:cxn modelId="{CCF71435-5CC4-4322-90C4-32B88BF51CF1}" srcId="{6EEB4FA9-66B1-4C84-B30B-1169D6D6A5E3}" destId="{3B960782-2119-44DD-B830-DCF7175D5DA3}" srcOrd="3" destOrd="0" parTransId="{146139E8-7972-4B68-A147-72D84D89EC14}" sibTransId="{0E597A8D-F542-4E70-8CB8-227A789BCB2B}"/>
    <dgm:cxn modelId="{FA42BA3F-8060-4935-992E-BB4526E45A35}" type="presOf" srcId="{3B960782-2119-44DD-B830-DCF7175D5DA3}" destId="{DC2594B1-70F1-41D4-929E-377D3BD77B60}" srcOrd="0" destOrd="0" presId="urn:microsoft.com/office/officeart/2005/8/layout/vList2"/>
    <dgm:cxn modelId="{DFA79F57-4EC9-4406-9520-3A581994296F}" srcId="{6EEB4FA9-66B1-4C84-B30B-1169D6D6A5E3}" destId="{E90099E5-2D45-4D16-A8E8-D8EAF45A5ED6}" srcOrd="0" destOrd="0" parTransId="{057AB4B0-2D8E-4DE8-912A-60A302AA392B}" sibTransId="{225BC0F8-D6EA-4618-8C9C-502C83DF7FEF}"/>
    <dgm:cxn modelId="{CD64769F-1171-45AA-9E6F-C1E1BB7E9EB4}" type="presOf" srcId="{6EEB4FA9-66B1-4C84-B30B-1169D6D6A5E3}" destId="{9D9784E0-4FB1-44A6-835E-9D43D7127119}" srcOrd="0" destOrd="0" presId="urn:microsoft.com/office/officeart/2005/8/layout/vList2"/>
    <dgm:cxn modelId="{96E824CC-C558-4BDA-9EF1-97418EAC8E2B}" type="presOf" srcId="{4569FE86-C093-4E5C-BA32-E7C3D4CE7E40}" destId="{51F3F411-4052-4075-AAA3-B4462E221D2E}" srcOrd="0" destOrd="0" presId="urn:microsoft.com/office/officeart/2005/8/layout/vList2"/>
    <dgm:cxn modelId="{0EA10CD1-EB2A-485F-A60A-1F378EEB2EE1}" type="presOf" srcId="{26761A6F-F539-45E6-97A8-191D5BC846CA}" destId="{4A7D9F9F-F5D2-4475-B0EA-02291978C1C7}" srcOrd="0" destOrd="0" presId="urn:microsoft.com/office/officeart/2005/8/layout/vList2"/>
    <dgm:cxn modelId="{58A707D3-1608-4765-BE98-DBDE3DF1AC86}" type="presOf" srcId="{E90099E5-2D45-4D16-A8E8-D8EAF45A5ED6}" destId="{3ADE3AEA-9885-4F5C-8A51-E6C8F7C42A9A}" srcOrd="0" destOrd="0" presId="urn:microsoft.com/office/officeart/2005/8/layout/vList2"/>
    <dgm:cxn modelId="{EA705AD7-3DF2-4FCD-AFE2-039A00EB4E83}" type="presParOf" srcId="{9D9784E0-4FB1-44A6-835E-9D43D7127119}" destId="{3ADE3AEA-9885-4F5C-8A51-E6C8F7C42A9A}" srcOrd="0" destOrd="0" presId="urn:microsoft.com/office/officeart/2005/8/layout/vList2"/>
    <dgm:cxn modelId="{9E647825-B904-4E80-BF94-CC9EF8D741A4}" type="presParOf" srcId="{9D9784E0-4FB1-44A6-835E-9D43D7127119}" destId="{909DA292-857E-4479-938B-5EDEC3ABBBB1}" srcOrd="1" destOrd="0" presId="urn:microsoft.com/office/officeart/2005/8/layout/vList2"/>
    <dgm:cxn modelId="{744F42A0-0D98-4E47-A283-23D6CF90A569}" type="presParOf" srcId="{9D9784E0-4FB1-44A6-835E-9D43D7127119}" destId="{51F3F411-4052-4075-AAA3-B4462E221D2E}" srcOrd="2" destOrd="0" presId="urn:microsoft.com/office/officeart/2005/8/layout/vList2"/>
    <dgm:cxn modelId="{31CC3E08-6FD4-4439-B863-1CAB57135B45}" type="presParOf" srcId="{9D9784E0-4FB1-44A6-835E-9D43D7127119}" destId="{CF93EB55-6FC7-4B05-870F-762E27C422EA}" srcOrd="3" destOrd="0" presId="urn:microsoft.com/office/officeart/2005/8/layout/vList2"/>
    <dgm:cxn modelId="{56CA9976-87B8-46C0-8F61-706C6557190D}" type="presParOf" srcId="{9D9784E0-4FB1-44A6-835E-9D43D7127119}" destId="{4A7D9F9F-F5D2-4475-B0EA-02291978C1C7}" srcOrd="4" destOrd="0" presId="urn:microsoft.com/office/officeart/2005/8/layout/vList2"/>
    <dgm:cxn modelId="{87A2A733-FBF4-4AD4-B511-20C1D67CBA1E}" type="presParOf" srcId="{9D9784E0-4FB1-44A6-835E-9D43D7127119}" destId="{043649F6-02D1-4103-906C-452C5D64448F}" srcOrd="5" destOrd="0" presId="urn:microsoft.com/office/officeart/2005/8/layout/vList2"/>
    <dgm:cxn modelId="{01E22D7D-5331-450D-9DD5-780598E20ACC}" type="presParOf" srcId="{9D9784E0-4FB1-44A6-835E-9D43D7127119}" destId="{DC2594B1-70F1-41D4-929E-377D3BD77B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6ADDEC-226E-442D-9F98-77F307895A8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A653C96-4896-43C2-8217-D03EDF3566F6}">
      <dgm:prSet/>
      <dgm:spPr/>
      <dgm:t>
        <a:bodyPr/>
        <a:lstStyle/>
        <a:p>
          <a:r>
            <a:rPr lang="en-GB" dirty="0"/>
            <a:t>Qualitative </a:t>
          </a:r>
          <a:endParaRPr lang="en-US" dirty="0"/>
        </a:p>
      </dgm:t>
    </dgm:pt>
    <dgm:pt modelId="{32F77D7B-59FA-4F2B-847A-E547236A9A25}" type="parTrans" cxnId="{088D4B49-FDB8-4753-A3E6-B6574EA0595E}">
      <dgm:prSet/>
      <dgm:spPr/>
      <dgm:t>
        <a:bodyPr/>
        <a:lstStyle/>
        <a:p>
          <a:endParaRPr lang="en-US"/>
        </a:p>
      </dgm:t>
    </dgm:pt>
    <dgm:pt modelId="{A87EAB9C-911E-433F-ABB7-9D7B8CD9D902}" type="sibTrans" cxnId="{088D4B49-FDB8-4753-A3E6-B6574EA0595E}">
      <dgm:prSet/>
      <dgm:spPr/>
      <dgm:t>
        <a:bodyPr/>
        <a:lstStyle/>
        <a:p>
          <a:endParaRPr lang="en-US"/>
        </a:p>
      </dgm:t>
    </dgm:pt>
    <dgm:pt modelId="{E0A92499-D5D5-4B20-B998-347696898151}">
      <dgm:prSet/>
      <dgm:spPr/>
      <dgm:t>
        <a:bodyPr/>
        <a:lstStyle/>
        <a:p>
          <a:r>
            <a:rPr lang="en-GB"/>
            <a:t>Quantitative</a:t>
          </a:r>
          <a:endParaRPr lang="en-US"/>
        </a:p>
      </dgm:t>
    </dgm:pt>
    <dgm:pt modelId="{AFD9AC93-6D69-4577-8163-C19CC7DA758E}" type="parTrans" cxnId="{C21AAB47-0166-4FEE-AF07-97E3001D8A3B}">
      <dgm:prSet/>
      <dgm:spPr/>
      <dgm:t>
        <a:bodyPr/>
        <a:lstStyle/>
        <a:p>
          <a:endParaRPr lang="en-US"/>
        </a:p>
      </dgm:t>
    </dgm:pt>
    <dgm:pt modelId="{452F836B-30C3-406E-8F1D-2655A7D5490D}" type="sibTrans" cxnId="{C21AAB47-0166-4FEE-AF07-97E3001D8A3B}">
      <dgm:prSet/>
      <dgm:spPr/>
      <dgm:t>
        <a:bodyPr/>
        <a:lstStyle/>
        <a:p>
          <a:endParaRPr lang="en-US"/>
        </a:p>
      </dgm:t>
    </dgm:pt>
    <dgm:pt modelId="{5861AFCF-BF79-4551-A63D-34B6C43E89CB}">
      <dgm:prSet/>
      <dgm:spPr/>
      <dgm:t>
        <a:bodyPr/>
        <a:lstStyle/>
        <a:p>
          <a:r>
            <a:rPr lang="en-GB"/>
            <a:t>Questionnaires  </a:t>
          </a:r>
          <a:endParaRPr lang="en-US"/>
        </a:p>
      </dgm:t>
    </dgm:pt>
    <dgm:pt modelId="{F2478641-D730-47F5-9C08-46F1455DF632}" type="parTrans" cxnId="{7F3B64B6-8289-4935-BFF5-588992D04362}">
      <dgm:prSet/>
      <dgm:spPr/>
      <dgm:t>
        <a:bodyPr/>
        <a:lstStyle/>
        <a:p>
          <a:endParaRPr lang="en-US"/>
        </a:p>
      </dgm:t>
    </dgm:pt>
    <dgm:pt modelId="{EEE6FF38-F251-4157-A226-7D0314A842B0}" type="sibTrans" cxnId="{7F3B64B6-8289-4935-BFF5-588992D04362}">
      <dgm:prSet/>
      <dgm:spPr/>
      <dgm:t>
        <a:bodyPr/>
        <a:lstStyle/>
        <a:p>
          <a:endParaRPr lang="en-US"/>
        </a:p>
      </dgm:t>
    </dgm:pt>
    <dgm:pt modelId="{C3C09569-6466-4E21-B319-D1B7A0C73230}">
      <dgm:prSet/>
      <dgm:spPr/>
      <dgm:t>
        <a:bodyPr/>
        <a:lstStyle/>
        <a:p>
          <a:r>
            <a:rPr lang="en-GB"/>
            <a:t>Experiments (and sampling)</a:t>
          </a:r>
          <a:endParaRPr lang="en-US"/>
        </a:p>
      </dgm:t>
    </dgm:pt>
    <dgm:pt modelId="{A916A912-250F-402A-889E-C6B4EE62E9FC}" type="parTrans" cxnId="{E4B35621-10ED-4C26-AB5A-19C256EF63D0}">
      <dgm:prSet/>
      <dgm:spPr/>
      <dgm:t>
        <a:bodyPr/>
        <a:lstStyle/>
        <a:p>
          <a:endParaRPr lang="en-US"/>
        </a:p>
      </dgm:t>
    </dgm:pt>
    <dgm:pt modelId="{00E8736D-C375-401D-A327-773588E5DC29}" type="sibTrans" cxnId="{E4B35621-10ED-4C26-AB5A-19C256EF63D0}">
      <dgm:prSet/>
      <dgm:spPr/>
      <dgm:t>
        <a:bodyPr/>
        <a:lstStyle/>
        <a:p>
          <a:endParaRPr lang="en-US"/>
        </a:p>
      </dgm:t>
    </dgm:pt>
    <dgm:pt modelId="{7A3317EF-E436-447F-9AB7-9DF04B784301}">
      <dgm:prSet/>
      <dgm:spPr/>
      <dgm:t>
        <a:bodyPr/>
        <a:lstStyle/>
        <a:p>
          <a:r>
            <a:rPr lang="en-GB"/>
            <a:t>Interviews</a:t>
          </a:r>
          <a:endParaRPr lang="en-US"/>
        </a:p>
      </dgm:t>
    </dgm:pt>
    <dgm:pt modelId="{E8666F35-ECC0-435E-A10E-1AB7EA0F4DEA}" type="parTrans" cxnId="{DB1C2B98-CE9A-4B07-994F-D88EEBA7D341}">
      <dgm:prSet/>
      <dgm:spPr/>
      <dgm:t>
        <a:bodyPr/>
        <a:lstStyle/>
        <a:p>
          <a:endParaRPr lang="en-US"/>
        </a:p>
      </dgm:t>
    </dgm:pt>
    <dgm:pt modelId="{BF36E225-B6F9-4049-92F1-951DCC934BA3}" type="sibTrans" cxnId="{DB1C2B98-CE9A-4B07-994F-D88EEBA7D341}">
      <dgm:prSet/>
      <dgm:spPr/>
      <dgm:t>
        <a:bodyPr/>
        <a:lstStyle/>
        <a:p>
          <a:endParaRPr lang="en-US"/>
        </a:p>
      </dgm:t>
    </dgm:pt>
    <dgm:pt modelId="{5925AC96-5448-4065-82D9-E02D99D8D567}">
      <dgm:prSet/>
      <dgm:spPr/>
      <dgm:t>
        <a:bodyPr/>
        <a:lstStyle/>
        <a:p>
          <a:r>
            <a:rPr lang="en-GB"/>
            <a:t>Statistics</a:t>
          </a:r>
          <a:endParaRPr lang="en-US"/>
        </a:p>
      </dgm:t>
    </dgm:pt>
    <dgm:pt modelId="{BF7F0289-379A-4F31-BF41-2F5DD819201A}" type="parTrans" cxnId="{F393BD76-70EB-4785-AD51-D77B3995A0AE}">
      <dgm:prSet/>
      <dgm:spPr/>
      <dgm:t>
        <a:bodyPr/>
        <a:lstStyle/>
        <a:p>
          <a:endParaRPr lang="en-US"/>
        </a:p>
      </dgm:t>
    </dgm:pt>
    <dgm:pt modelId="{A3590951-22D3-4000-84C3-CD0E2FC266C0}" type="sibTrans" cxnId="{F393BD76-70EB-4785-AD51-D77B3995A0AE}">
      <dgm:prSet/>
      <dgm:spPr/>
      <dgm:t>
        <a:bodyPr/>
        <a:lstStyle/>
        <a:p>
          <a:endParaRPr lang="en-US"/>
        </a:p>
      </dgm:t>
    </dgm:pt>
    <dgm:pt modelId="{966D707A-D1B7-4D90-BEAC-405714C3E917}">
      <dgm:prSet/>
      <dgm:spPr/>
      <dgm:t>
        <a:bodyPr/>
        <a:lstStyle/>
        <a:p>
          <a:r>
            <a:rPr lang="en-GB"/>
            <a:t>Experiments</a:t>
          </a:r>
          <a:endParaRPr lang="en-US"/>
        </a:p>
      </dgm:t>
    </dgm:pt>
    <dgm:pt modelId="{4CD45F7F-574C-4B00-842D-1AE34CD975C5}" type="parTrans" cxnId="{9CB9AC99-4197-4E84-9BCE-35384AF568D0}">
      <dgm:prSet/>
      <dgm:spPr/>
      <dgm:t>
        <a:bodyPr/>
        <a:lstStyle/>
        <a:p>
          <a:endParaRPr lang="en-US"/>
        </a:p>
      </dgm:t>
    </dgm:pt>
    <dgm:pt modelId="{93F80510-C4AA-4409-8FC4-504665F1D28D}" type="sibTrans" cxnId="{9CB9AC99-4197-4E84-9BCE-35384AF568D0}">
      <dgm:prSet/>
      <dgm:spPr/>
      <dgm:t>
        <a:bodyPr/>
        <a:lstStyle/>
        <a:p>
          <a:endParaRPr lang="en-US"/>
        </a:p>
      </dgm:t>
    </dgm:pt>
    <dgm:pt modelId="{4245C2DB-8C4C-4D95-9024-CB6B776B7785}">
      <dgm:prSet/>
      <dgm:spPr/>
      <dgm:t>
        <a:bodyPr/>
        <a:lstStyle/>
        <a:p>
          <a:r>
            <a:rPr lang="en-GB"/>
            <a:t>Observation</a:t>
          </a:r>
          <a:endParaRPr lang="en-US"/>
        </a:p>
      </dgm:t>
    </dgm:pt>
    <dgm:pt modelId="{3A5271C5-EFD8-4683-AD0D-DEC31F074D75}" type="parTrans" cxnId="{903B7C52-7764-40CA-B7AB-343A43E9F4EC}">
      <dgm:prSet/>
      <dgm:spPr/>
      <dgm:t>
        <a:bodyPr/>
        <a:lstStyle/>
        <a:p>
          <a:endParaRPr lang="en-US"/>
        </a:p>
      </dgm:t>
    </dgm:pt>
    <dgm:pt modelId="{B43D5A08-8204-4746-924A-46943C962571}" type="sibTrans" cxnId="{903B7C52-7764-40CA-B7AB-343A43E9F4EC}">
      <dgm:prSet/>
      <dgm:spPr/>
      <dgm:t>
        <a:bodyPr/>
        <a:lstStyle/>
        <a:p>
          <a:endParaRPr lang="en-US"/>
        </a:p>
      </dgm:t>
    </dgm:pt>
    <dgm:pt modelId="{FAEDEB41-56A6-4583-8C46-C7575C8ADE25}">
      <dgm:prSet/>
      <dgm:spPr/>
      <dgm:t>
        <a:bodyPr/>
        <a:lstStyle/>
        <a:p>
          <a:r>
            <a:rPr lang="en-GB"/>
            <a:t>Documents.  </a:t>
          </a:r>
          <a:endParaRPr lang="en-US"/>
        </a:p>
      </dgm:t>
    </dgm:pt>
    <dgm:pt modelId="{D4D9C712-E38D-48C4-86F8-6AB8D6850598}" type="parTrans" cxnId="{AE3396D9-C818-41D1-8A32-55259B73EF35}">
      <dgm:prSet/>
      <dgm:spPr/>
      <dgm:t>
        <a:bodyPr/>
        <a:lstStyle/>
        <a:p>
          <a:endParaRPr lang="en-US"/>
        </a:p>
      </dgm:t>
    </dgm:pt>
    <dgm:pt modelId="{5931BC8F-7C13-4892-9B8D-92CF91763620}" type="sibTrans" cxnId="{AE3396D9-C818-41D1-8A32-55259B73EF35}">
      <dgm:prSet/>
      <dgm:spPr/>
      <dgm:t>
        <a:bodyPr/>
        <a:lstStyle/>
        <a:p>
          <a:endParaRPr lang="en-US"/>
        </a:p>
      </dgm:t>
    </dgm:pt>
    <dgm:pt modelId="{85864A75-DF11-4B2D-AB45-DD6C902B03D7}" type="pres">
      <dgm:prSet presAssocID="{7E6ADDEC-226E-442D-9F98-77F307895A8C}" presName="linear" presStyleCnt="0">
        <dgm:presLayoutVars>
          <dgm:animLvl val="lvl"/>
          <dgm:resizeHandles val="exact"/>
        </dgm:presLayoutVars>
      </dgm:prSet>
      <dgm:spPr/>
    </dgm:pt>
    <dgm:pt modelId="{117564B9-7CE4-40F2-AAF2-E13F42A78788}" type="pres">
      <dgm:prSet presAssocID="{2A653C96-4896-43C2-8217-D03EDF3566F6}" presName="parentText" presStyleLbl="node1" presStyleIdx="0" presStyleCnt="9">
        <dgm:presLayoutVars>
          <dgm:chMax val="0"/>
          <dgm:bulletEnabled val="1"/>
        </dgm:presLayoutVars>
      </dgm:prSet>
      <dgm:spPr/>
    </dgm:pt>
    <dgm:pt modelId="{0BA9F835-7A8B-4467-87A3-7569853588FF}" type="pres">
      <dgm:prSet presAssocID="{A87EAB9C-911E-433F-ABB7-9D7B8CD9D902}" presName="spacer" presStyleCnt="0"/>
      <dgm:spPr/>
    </dgm:pt>
    <dgm:pt modelId="{2A97B525-6926-4C88-9EF1-68D5674B9471}" type="pres">
      <dgm:prSet presAssocID="{E0A92499-D5D5-4B20-B998-347696898151}" presName="parentText" presStyleLbl="node1" presStyleIdx="1" presStyleCnt="9">
        <dgm:presLayoutVars>
          <dgm:chMax val="0"/>
          <dgm:bulletEnabled val="1"/>
        </dgm:presLayoutVars>
      </dgm:prSet>
      <dgm:spPr/>
    </dgm:pt>
    <dgm:pt modelId="{B863BEBD-B5AE-4F8F-8369-4EF4A426D8B6}" type="pres">
      <dgm:prSet presAssocID="{452F836B-30C3-406E-8F1D-2655A7D5490D}" presName="spacer" presStyleCnt="0"/>
      <dgm:spPr/>
    </dgm:pt>
    <dgm:pt modelId="{A2184C9C-4DB7-4872-9F63-09E6CFF65C5F}" type="pres">
      <dgm:prSet presAssocID="{5861AFCF-BF79-4551-A63D-34B6C43E89CB}" presName="parentText" presStyleLbl="node1" presStyleIdx="2" presStyleCnt="9">
        <dgm:presLayoutVars>
          <dgm:chMax val="0"/>
          <dgm:bulletEnabled val="1"/>
        </dgm:presLayoutVars>
      </dgm:prSet>
      <dgm:spPr/>
    </dgm:pt>
    <dgm:pt modelId="{52855CB1-B622-41BD-939C-2D31D99B99B6}" type="pres">
      <dgm:prSet presAssocID="{EEE6FF38-F251-4157-A226-7D0314A842B0}" presName="spacer" presStyleCnt="0"/>
      <dgm:spPr/>
    </dgm:pt>
    <dgm:pt modelId="{C705F44B-33F7-42AC-8B57-1DE63E8EA402}" type="pres">
      <dgm:prSet presAssocID="{C3C09569-6466-4E21-B319-D1B7A0C73230}" presName="parentText" presStyleLbl="node1" presStyleIdx="3" presStyleCnt="9">
        <dgm:presLayoutVars>
          <dgm:chMax val="0"/>
          <dgm:bulletEnabled val="1"/>
        </dgm:presLayoutVars>
      </dgm:prSet>
      <dgm:spPr/>
    </dgm:pt>
    <dgm:pt modelId="{BC6D668E-1610-4B01-8E38-661F5BA404A0}" type="pres">
      <dgm:prSet presAssocID="{00E8736D-C375-401D-A327-773588E5DC29}" presName="spacer" presStyleCnt="0"/>
      <dgm:spPr/>
    </dgm:pt>
    <dgm:pt modelId="{B71466A1-C746-414F-BCD9-611E2BF155E5}" type="pres">
      <dgm:prSet presAssocID="{7A3317EF-E436-447F-9AB7-9DF04B784301}" presName="parentText" presStyleLbl="node1" presStyleIdx="4" presStyleCnt="9">
        <dgm:presLayoutVars>
          <dgm:chMax val="0"/>
          <dgm:bulletEnabled val="1"/>
        </dgm:presLayoutVars>
      </dgm:prSet>
      <dgm:spPr/>
    </dgm:pt>
    <dgm:pt modelId="{740B7A87-A6F9-41DD-BA26-524974D84564}" type="pres">
      <dgm:prSet presAssocID="{BF36E225-B6F9-4049-92F1-951DCC934BA3}" presName="spacer" presStyleCnt="0"/>
      <dgm:spPr/>
    </dgm:pt>
    <dgm:pt modelId="{DB4A68EE-C731-4486-B92D-9B13AC7839F1}" type="pres">
      <dgm:prSet presAssocID="{5925AC96-5448-4065-82D9-E02D99D8D567}" presName="parentText" presStyleLbl="node1" presStyleIdx="5" presStyleCnt="9">
        <dgm:presLayoutVars>
          <dgm:chMax val="0"/>
          <dgm:bulletEnabled val="1"/>
        </dgm:presLayoutVars>
      </dgm:prSet>
      <dgm:spPr/>
    </dgm:pt>
    <dgm:pt modelId="{F0EE0F2B-FA08-4A7E-93A4-A6C36C43A3C8}" type="pres">
      <dgm:prSet presAssocID="{A3590951-22D3-4000-84C3-CD0E2FC266C0}" presName="spacer" presStyleCnt="0"/>
      <dgm:spPr/>
    </dgm:pt>
    <dgm:pt modelId="{9E7D0BFD-03C3-4D07-BB59-B30EA22BFF6A}" type="pres">
      <dgm:prSet presAssocID="{966D707A-D1B7-4D90-BEAC-405714C3E917}" presName="parentText" presStyleLbl="node1" presStyleIdx="6" presStyleCnt="9">
        <dgm:presLayoutVars>
          <dgm:chMax val="0"/>
          <dgm:bulletEnabled val="1"/>
        </dgm:presLayoutVars>
      </dgm:prSet>
      <dgm:spPr/>
    </dgm:pt>
    <dgm:pt modelId="{981B1BC6-CBAA-441D-B33A-B13E73757C14}" type="pres">
      <dgm:prSet presAssocID="{93F80510-C4AA-4409-8FC4-504665F1D28D}" presName="spacer" presStyleCnt="0"/>
      <dgm:spPr/>
    </dgm:pt>
    <dgm:pt modelId="{BFF78009-7457-4480-B575-FA14D772F7C5}" type="pres">
      <dgm:prSet presAssocID="{4245C2DB-8C4C-4D95-9024-CB6B776B7785}" presName="parentText" presStyleLbl="node1" presStyleIdx="7" presStyleCnt="9">
        <dgm:presLayoutVars>
          <dgm:chMax val="0"/>
          <dgm:bulletEnabled val="1"/>
        </dgm:presLayoutVars>
      </dgm:prSet>
      <dgm:spPr/>
    </dgm:pt>
    <dgm:pt modelId="{7302E664-916F-4941-B8F0-49F8199B4E50}" type="pres">
      <dgm:prSet presAssocID="{B43D5A08-8204-4746-924A-46943C962571}" presName="spacer" presStyleCnt="0"/>
      <dgm:spPr/>
    </dgm:pt>
    <dgm:pt modelId="{A2CFFA35-B4DA-4B58-8806-916E50F57B5D}" type="pres">
      <dgm:prSet presAssocID="{FAEDEB41-56A6-4583-8C46-C7575C8ADE25}" presName="parentText" presStyleLbl="node1" presStyleIdx="8" presStyleCnt="9">
        <dgm:presLayoutVars>
          <dgm:chMax val="0"/>
          <dgm:bulletEnabled val="1"/>
        </dgm:presLayoutVars>
      </dgm:prSet>
      <dgm:spPr/>
    </dgm:pt>
  </dgm:ptLst>
  <dgm:cxnLst>
    <dgm:cxn modelId="{E5CF0804-6E17-4FA1-9D53-A554B0D63136}" type="presOf" srcId="{FAEDEB41-56A6-4583-8C46-C7575C8ADE25}" destId="{A2CFFA35-B4DA-4B58-8806-916E50F57B5D}" srcOrd="0" destOrd="0" presId="urn:microsoft.com/office/officeart/2005/8/layout/vList2"/>
    <dgm:cxn modelId="{E4B35621-10ED-4C26-AB5A-19C256EF63D0}" srcId="{7E6ADDEC-226E-442D-9F98-77F307895A8C}" destId="{C3C09569-6466-4E21-B319-D1B7A0C73230}" srcOrd="3" destOrd="0" parTransId="{A916A912-250F-402A-889E-C6B4EE62E9FC}" sibTransId="{00E8736D-C375-401D-A327-773588E5DC29}"/>
    <dgm:cxn modelId="{3066E461-DF1F-4EC7-B347-77D7EF006711}" type="presOf" srcId="{7E6ADDEC-226E-442D-9F98-77F307895A8C}" destId="{85864A75-DF11-4B2D-AB45-DD6C902B03D7}" srcOrd="0" destOrd="0" presId="urn:microsoft.com/office/officeart/2005/8/layout/vList2"/>
    <dgm:cxn modelId="{F383E844-4B3A-426C-86FC-A9731B8784A4}" type="presOf" srcId="{2A653C96-4896-43C2-8217-D03EDF3566F6}" destId="{117564B9-7CE4-40F2-AAF2-E13F42A78788}" srcOrd="0" destOrd="0" presId="urn:microsoft.com/office/officeart/2005/8/layout/vList2"/>
    <dgm:cxn modelId="{C21AAB47-0166-4FEE-AF07-97E3001D8A3B}" srcId="{7E6ADDEC-226E-442D-9F98-77F307895A8C}" destId="{E0A92499-D5D5-4B20-B998-347696898151}" srcOrd="1" destOrd="0" parTransId="{AFD9AC93-6D69-4577-8163-C19CC7DA758E}" sibTransId="{452F836B-30C3-406E-8F1D-2655A7D5490D}"/>
    <dgm:cxn modelId="{088D4B49-FDB8-4753-A3E6-B6574EA0595E}" srcId="{7E6ADDEC-226E-442D-9F98-77F307895A8C}" destId="{2A653C96-4896-43C2-8217-D03EDF3566F6}" srcOrd="0" destOrd="0" parTransId="{32F77D7B-59FA-4F2B-847A-E547236A9A25}" sibTransId="{A87EAB9C-911E-433F-ABB7-9D7B8CD9D902}"/>
    <dgm:cxn modelId="{C1BFC16A-9C48-48C4-B2B1-963562C1FEB4}" type="presOf" srcId="{5925AC96-5448-4065-82D9-E02D99D8D567}" destId="{DB4A68EE-C731-4486-B92D-9B13AC7839F1}" srcOrd="0" destOrd="0" presId="urn:microsoft.com/office/officeart/2005/8/layout/vList2"/>
    <dgm:cxn modelId="{903B7C52-7764-40CA-B7AB-343A43E9F4EC}" srcId="{7E6ADDEC-226E-442D-9F98-77F307895A8C}" destId="{4245C2DB-8C4C-4D95-9024-CB6B776B7785}" srcOrd="7" destOrd="0" parTransId="{3A5271C5-EFD8-4683-AD0D-DEC31F074D75}" sibTransId="{B43D5A08-8204-4746-924A-46943C962571}"/>
    <dgm:cxn modelId="{F393BD76-70EB-4785-AD51-D77B3995A0AE}" srcId="{7E6ADDEC-226E-442D-9F98-77F307895A8C}" destId="{5925AC96-5448-4065-82D9-E02D99D8D567}" srcOrd="5" destOrd="0" parTransId="{BF7F0289-379A-4F31-BF41-2F5DD819201A}" sibTransId="{A3590951-22D3-4000-84C3-CD0E2FC266C0}"/>
    <dgm:cxn modelId="{E0955E8B-9819-4945-AEFE-28D5E9297859}" type="presOf" srcId="{966D707A-D1B7-4D90-BEAC-405714C3E917}" destId="{9E7D0BFD-03C3-4D07-BB59-B30EA22BFF6A}" srcOrd="0" destOrd="0" presId="urn:microsoft.com/office/officeart/2005/8/layout/vList2"/>
    <dgm:cxn modelId="{06BDBB8E-74B8-4A32-BFE0-179F63553EDD}" type="presOf" srcId="{5861AFCF-BF79-4551-A63D-34B6C43E89CB}" destId="{A2184C9C-4DB7-4872-9F63-09E6CFF65C5F}" srcOrd="0" destOrd="0" presId="urn:microsoft.com/office/officeart/2005/8/layout/vList2"/>
    <dgm:cxn modelId="{DB1C2B98-CE9A-4B07-994F-D88EEBA7D341}" srcId="{7E6ADDEC-226E-442D-9F98-77F307895A8C}" destId="{7A3317EF-E436-447F-9AB7-9DF04B784301}" srcOrd="4" destOrd="0" parTransId="{E8666F35-ECC0-435E-A10E-1AB7EA0F4DEA}" sibTransId="{BF36E225-B6F9-4049-92F1-951DCC934BA3}"/>
    <dgm:cxn modelId="{9CB9AC99-4197-4E84-9BCE-35384AF568D0}" srcId="{7E6ADDEC-226E-442D-9F98-77F307895A8C}" destId="{966D707A-D1B7-4D90-BEAC-405714C3E917}" srcOrd="6" destOrd="0" parTransId="{4CD45F7F-574C-4B00-842D-1AE34CD975C5}" sibTransId="{93F80510-C4AA-4409-8FC4-504665F1D28D}"/>
    <dgm:cxn modelId="{48F37B9E-CA49-43AF-A68C-37805412BAF5}" type="presOf" srcId="{7A3317EF-E436-447F-9AB7-9DF04B784301}" destId="{B71466A1-C746-414F-BCD9-611E2BF155E5}" srcOrd="0" destOrd="0" presId="urn:microsoft.com/office/officeart/2005/8/layout/vList2"/>
    <dgm:cxn modelId="{171ED6A5-7349-4DED-B11E-C76B495CE58B}" type="presOf" srcId="{E0A92499-D5D5-4B20-B998-347696898151}" destId="{2A97B525-6926-4C88-9EF1-68D5674B9471}" srcOrd="0" destOrd="0" presId="urn:microsoft.com/office/officeart/2005/8/layout/vList2"/>
    <dgm:cxn modelId="{7F3B64B6-8289-4935-BFF5-588992D04362}" srcId="{7E6ADDEC-226E-442D-9F98-77F307895A8C}" destId="{5861AFCF-BF79-4551-A63D-34B6C43E89CB}" srcOrd="2" destOrd="0" parTransId="{F2478641-D730-47F5-9C08-46F1455DF632}" sibTransId="{EEE6FF38-F251-4157-A226-7D0314A842B0}"/>
    <dgm:cxn modelId="{089494C0-A3D7-4FD2-9E32-4197FCBBE6D2}" type="presOf" srcId="{C3C09569-6466-4E21-B319-D1B7A0C73230}" destId="{C705F44B-33F7-42AC-8B57-1DE63E8EA402}" srcOrd="0" destOrd="0" presId="urn:microsoft.com/office/officeart/2005/8/layout/vList2"/>
    <dgm:cxn modelId="{E6EBE2CF-E4E8-45A7-9925-CBEFB444F3EB}" type="presOf" srcId="{4245C2DB-8C4C-4D95-9024-CB6B776B7785}" destId="{BFF78009-7457-4480-B575-FA14D772F7C5}" srcOrd="0" destOrd="0" presId="urn:microsoft.com/office/officeart/2005/8/layout/vList2"/>
    <dgm:cxn modelId="{AE3396D9-C818-41D1-8A32-55259B73EF35}" srcId="{7E6ADDEC-226E-442D-9F98-77F307895A8C}" destId="{FAEDEB41-56A6-4583-8C46-C7575C8ADE25}" srcOrd="8" destOrd="0" parTransId="{D4D9C712-E38D-48C4-86F8-6AB8D6850598}" sibTransId="{5931BC8F-7C13-4892-9B8D-92CF91763620}"/>
    <dgm:cxn modelId="{0FB46B6E-51FD-4EDE-B434-38160D1203B3}" type="presParOf" srcId="{85864A75-DF11-4B2D-AB45-DD6C902B03D7}" destId="{117564B9-7CE4-40F2-AAF2-E13F42A78788}" srcOrd="0" destOrd="0" presId="urn:microsoft.com/office/officeart/2005/8/layout/vList2"/>
    <dgm:cxn modelId="{941EC255-2791-425C-9A2B-AE9EC7581792}" type="presParOf" srcId="{85864A75-DF11-4B2D-AB45-DD6C902B03D7}" destId="{0BA9F835-7A8B-4467-87A3-7569853588FF}" srcOrd="1" destOrd="0" presId="urn:microsoft.com/office/officeart/2005/8/layout/vList2"/>
    <dgm:cxn modelId="{2BC84D06-7AE7-47B7-9128-307C84F23ABB}" type="presParOf" srcId="{85864A75-DF11-4B2D-AB45-DD6C902B03D7}" destId="{2A97B525-6926-4C88-9EF1-68D5674B9471}" srcOrd="2" destOrd="0" presId="urn:microsoft.com/office/officeart/2005/8/layout/vList2"/>
    <dgm:cxn modelId="{4BCEB79B-1D41-4EA5-9DD3-5FC131C551B9}" type="presParOf" srcId="{85864A75-DF11-4B2D-AB45-DD6C902B03D7}" destId="{B863BEBD-B5AE-4F8F-8369-4EF4A426D8B6}" srcOrd="3" destOrd="0" presId="urn:microsoft.com/office/officeart/2005/8/layout/vList2"/>
    <dgm:cxn modelId="{C687E1AB-35B4-4347-BECC-4FECA1D86536}" type="presParOf" srcId="{85864A75-DF11-4B2D-AB45-DD6C902B03D7}" destId="{A2184C9C-4DB7-4872-9F63-09E6CFF65C5F}" srcOrd="4" destOrd="0" presId="urn:microsoft.com/office/officeart/2005/8/layout/vList2"/>
    <dgm:cxn modelId="{71ACF6B4-E65F-451E-B315-4FE9E71BC571}" type="presParOf" srcId="{85864A75-DF11-4B2D-AB45-DD6C902B03D7}" destId="{52855CB1-B622-41BD-939C-2D31D99B99B6}" srcOrd="5" destOrd="0" presId="urn:microsoft.com/office/officeart/2005/8/layout/vList2"/>
    <dgm:cxn modelId="{B589AFA4-3E04-4615-A29A-447ABADCFEF1}" type="presParOf" srcId="{85864A75-DF11-4B2D-AB45-DD6C902B03D7}" destId="{C705F44B-33F7-42AC-8B57-1DE63E8EA402}" srcOrd="6" destOrd="0" presId="urn:microsoft.com/office/officeart/2005/8/layout/vList2"/>
    <dgm:cxn modelId="{B23F0AA8-66AF-437C-B074-41C467E618E9}" type="presParOf" srcId="{85864A75-DF11-4B2D-AB45-DD6C902B03D7}" destId="{BC6D668E-1610-4B01-8E38-661F5BA404A0}" srcOrd="7" destOrd="0" presId="urn:microsoft.com/office/officeart/2005/8/layout/vList2"/>
    <dgm:cxn modelId="{2CABB789-EF6D-41A6-97EA-D0628EF140EE}" type="presParOf" srcId="{85864A75-DF11-4B2D-AB45-DD6C902B03D7}" destId="{B71466A1-C746-414F-BCD9-611E2BF155E5}" srcOrd="8" destOrd="0" presId="urn:microsoft.com/office/officeart/2005/8/layout/vList2"/>
    <dgm:cxn modelId="{5CB93EA8-904E-4198-B0DB-033AAD247AD9}" type="presParOf" srcId="{85864A75-DF11-4B2D-AB45-DD6C902B03D7}" destId="{740B7A87-A6F9-41DD-BA26-524974D84564}" srcOrd="9" destOrd="0" presId="urn:microsoft.com/office/officeart/2005/8/layout/vList2"/>
    <dgm:cxn modelId="{0D2123F8-7FC1-4A94-A023-1C2B173E5ACC}" type="presParOf" srcId="{85864A75-DF11-4B2D-AB45-DD6C902B03D7}" destId="{DB4A68EE-C731-4486-B92D-9B13AC7839F1}" srcOrd="10" destOrd="0" presId="urn:microsoft.com/office/officeart/2005/8/layout/vList2"/>
    <dgm:cxn modelId="{AAB6F613-7979-441F-A798-0AFD2E0A3EC8}" type="presParOf" srcId="{85864A75-DF11-4B2D-AB45-DD6C902B03D7}" destId="{F0EE0F2B-FA08-4A7E-93A4-A6C36C43A3C8}" srcOrd="11" destOrd="0" presId="urn:microsoft.com/office/officeart/2005/8/layout/vList2"/>
    <dgm:cxn modelId="{06DA3997-6BFF-4BA5-BF8C-DFFD116F877F}" type="presParOf" srcId="{85864A75-DF11-4B2D-AB45-DD6C902B03D7}" destId="{9E7D0BFD-03C3-4D07-BB59-B30EA22BFF6A}" srcOrd="12" destOrd="0" presId="urn:microsoft.com/office/officeart/2005/8/layout/vList2"/>
    <dgm:cxn modelId="{42080E51-C330-4142-AF7B-3EB52F213CA6}" type="presParOf" srcId="{85864A75-DF11-4B2D-AB45-DD6C902B03D7}" destId="{981B1BC6-CBAA-441D-B33A-B13E73757C14}" srcOrd="13" destOrd="0" presId="urn:microsoft.com/office/officeart/2005/8/layout/vList2"/>
    <dgm:cxn modelId="{01775C2E-9747-4DBB-A5F5-ADDC04F51145}" type="presParOf" srcId="{85864A75-DF11-4B2D-AB45-DD6C902B03D7}" destId="{BFF78009-7457-4480-B575-FA14D772F7C5}" srcOrd="14" destOrd="0" presId="urn:microsoft.com/office/officeart/2005/8/layout/vList2"/>
    <dgm:cxn modelId="{1DB4E28D-4236-44D4-9176-8D34576AFC91}" type="presParOf" srcId="{85864A75-DF11-4B2D-AB45-DD6C902B03D7}" destId="{7302E664-916F-4941-B8F0-49F8199B4E50}" srcOrd="15" destOrd="0" presId="urn:microsoft.com/office/officeart/2005/8/layout/vList2"/>
    <dgm:cxn modelId="{A42AE277-0DF0-4FA2-983D-6738F66EE637}" type="presParOf" srcId="{85864A75-DF11-4B2D-AB45-DD6C902B03D7}" destId="{A2CFFA35-B4DA-4B58-8806-916E50F57B5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9FA902-5103-49B5-990F-3BF35F7C717C}"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90866A75-443F-466B-A91E-D302BCB48A2D}">
      <dgm:prSet/>
      <dgm:spPr/>
      <dgm:t>
        <a:bodyPr/>
        <a:lstStyle/>
        <a:p>
          <a:r>
            <a:rPr lang="en-US"/>
            <a:t>Outline and explain</a:t>
          </a:r>
        </a:p>
      </dgm:t>
    </dgm:pt>
    <dgm:pt modelId="{D4A3D92E-1918-43D9-9D89-A014C3906E4C}" type="parTrans" cxnId="{55AD0E67-39C7-44A5-996B-69F7DC080430}">
      <dgm:prSet/>
      <dgm:spPr/>
      <dgm:t>
        <a:bodyPr/>
        <a:lstStyle/>
        <a:p>
          <a:endParaRPr lang="en-US"/>
        </a:p>
      </dgm:t>
    </dgm:pt>
    <dgm:pt modelId="{2F98D6F6-40AD-4279-8875-83463E457CB6}" type="sibTrans" cxnId="{55AD0E67-39C7-44A5-996B-69F7DC080430}">
      <dgm:prSet/>
      <dgm:spPr/>
      <dgm:t>
        <a:bodyPr/>
        <a:lstStyle/>
        <a:p>
          <a:endParaRPr lang="en-US"/>
        </a:p>
      </dgm:t>
    </dgm:pt>
    <dgm:pt modelId="{C0BA727C-91CF-4BAB-B577-68A67222F26C}">
      <dgm:prSet/>
      <dgm:spPr/>
      <dgm:t>
        <a:bodyPr/>
        <a:lstStyle/>
        <a:p>
          <a:r>
            <a:rPr lang="en-US"/>
            <a:t>Outline and explain two problems of using primary qualitative methods in sociological research</a:t>
          </a:r>
        </a:p>
      </dgm:t>
    </dgm:pt>
    <dgm:pt modelId="{87772910-9AD7-4DCC-A598-17C94C931DEB}" type="parTrans" cxnId="{036D16F1-C9F3-4382-8E3F-B9732D2C0EFB}">
      <dgm:prSet/>
      <dgm:spPr/>
      <dgm:t>
        <a:bodyPr/>
        <a:lstStyle/>
        <a:p>
          <a:endParaRPr lang="en-US"/>
        </a:p>
      </dgm:t>
    </dgm:pt>
    <dgm:pt modelId="{F9DA8D29-4B99-4832-BC80-C666F169412D}" type="sibTrans" cxnId="{036D16F1-C9F3-4382-8E3F-B9732D2C0EFB}">
      <dgm:prSet/>
      <dgm:spPr/>
      <dgm:t>
        <a:bodyPr/>
        <a:lstStyle/>
        <a:p>
          <a:endParaRPr lang="en-US"/>
        </a:p>
      </dgm:t>
    </dgm:pt>
    <dgm:pt modelId="{D2115CDD-9FD7-4419-9AC3-7C1B67F379D7}">
      <dgm:prSet/>
      <dgm:spPr/>
      <dgm:t>
        <a:bodyPr/>
        <a:lstStyle/>
        <a:p>
          <a:r>
            <a:rPr lang="en-US"/>
            <a:t>Outline and explain</a:t>
          </a:r>
        </a:p>
      </dgm:t>
    </dgm:pt>
    <dgm:pt modelId="{62699EFB-9BA1-4DFB-A9C3-4E727D01EE8A}" type="parTrans" cxnId="{C7978D03-48AD-4814-ABE2-1EB1B0E9D957}">
      <dgm:prSet/>
      <dgm:spPr/>
      <dgm:t>
        <a:bodyPr/>
        <a:lstStyle/>
        <a:p>
          <a:endParaRPr lang="en-US"/>
        </a:p>
      </dgm:t>
    </dgm:pt>
    <dgm:pt modelId="{0E19D4F5-E0C8-4E9E-9D51-870F661D6DFF}" type="sibTrans" cxnId="{C7978D03-48AD-4814-ABE2-1EB1B0E9D957}">
      <dgm:prSet/>
      <dgm:spPr/>
      <dgm:t>
        <a:bodyPr/>
        <a:lstStyle/>
        <a:p>
          <a:endParaRPr lang="en-US"/>
        </a:p>
      </dgm:t>
    </dgm:pt>
    <dgm:pt modelId="{BFFD97FE-2AED-471F-BC78-BAD00B13A972}">
      <dgm:prSet/>
      <dgm:spPr/>
      <dgm:t>
        <a:bodyPr/>
        <a:lstStyle/>
        <a:p>
          <a:r>
            <a:rPr lang="en-US"/>
            <a:t>Outline and explain two disadvantages of using personal documents in sociological research.</a:t>
          </a:r>
        </a:p>
      </dgm:t>
    </dgm:pt>
    <dgm:pt modelId="{3904C7A4-7349-4899-B154-EAF2D3573721}" type="parTrans" cxnId="{027241F8-65B0-4A3C-A07D-33F98170100F}">
      <dgm:prSet/>
      <dgm:spPr/>
      <dgm:t>
        <a:bodyPr/>
        <a:lstStyle/>
        <a:p>
          <a:endParaRPr lang="en-US"/>
        </a:p>
      </dgm:t>
    </dgm:pt>
    <dgm:pt modelId="{7D75C0BE-FA55-4866-964B-8AFC207546C4}" type="sibTrans" cxnId="{027241F8-65B0-4A3C-A07D-33F98170100F}">
      <dgm:prSet/>
      <dgm:spPr/>
      <dgm:t>
        <a:bodyPr/>
        <a:lstStyle/>
        <a:p>
          <a:endParaRPr lang="en-US"/>
        </a:p>
      </dgm:t>
    </dgm:pt>
    <dgm:pt modelId="{9F38F9E2-9321-4E28-A9F2-967846272514}">
      <dgm:prSet/>
      <dgm:spPr/>
      <dgm:t>
        <a:bodyPr/>
        <a:lstStyle/>
        <a:p>
          <a:r>
            <a:rPr lang="en-US"/>
            <a:t>Outline and explain</a:t>
          </a:r>
        </a:p>
      </dgm:t>
    </dgm:pt>
    <dgm:pt modelId="{96AE5A79-7AAD-4F97-94FE-BA9FA00EC7E3}" type="parTrans" cxnId="{E30EA9FE-9403-4BAB-B998-476E0440277F}">
      <dgm:prSet/>
      <dgm:spPr/>
      <dgm:t>
        <a:bodyPr/>
        <a:lstStyle/>
        <a:p>
          <a:endParaRPr lang="en-US"/>
        </a:p>
      </dgm:t>
    </dgm:pt>
    <dgm:pt modelId="{ACDE3B37-16D8-4F94-867A-53E5A4A1C7C4}" type="sibTrans" cxnId="{E30EA9FE-9403-4BAB-B998-476E0440277F}">
      <dgm:prSet/>
      <dgm:spPr/>
      <dgm:t>
        <a:bodyPr/>
        <a:lstStyle/>
        <a:p>
          <a:endParaRPr lang="en-US"/>
        </a:p>
      </dgm:t>
    </dgm:pt>
    <dgm:pt modelId="{75E5132C-E499-46B1-84FD-727ED9C0227E}">
      <dgm:prSet/>
      <dgm:spPr/>
      <dgm:t>
        <a:bodyPr/>
        <a:lstStyle/>
        <a:p>
          <a:r>
            <a:rPr lang="en-US"/>
            <a:t>Outline and explain two practical disadvantages of using documents in sociological research. </a:t>
          </a:r>
        </a:p>
      </dgm:t>
    </dgm:pt>
    <dgm:pt modelId="{B8607A3D-CE5B-4742-8E6C-D49015020176}" type="parTrans" cxnId="{0F962D49-8E96-443C-ADFA-F88F0B5E7E2F}">
      <dgm:prSet/>
      <dgm:spPr/>
      <dgm:t>
        <a:bodyPr/>
        <a:lstStyle/>
        <a:p>
          <a:endParaRPr lang="en-US"/>
        </a:p>
      </dgm:t>
    </dgm:pt>
    <dgm:pt modelId="{7CDD62B1-7C88-4D2F-941C-B9305A1DFC9E}" type="sibTrans" cxnId="{0F962D49-8E96-443C-ADFA-F88F0B5E7E2F}">
      <dgm:prSet/>
      <dgm:spPr/>
      <dgm:t>
        <a:bodyPr/>
        <a:lstStyle/>
        <a:p>
          <a:endParaRPr lang="en-US"/>
        </a:p>
      </dgm:t>
    </dgm:pt>
    <dgm:pt modelId="{EB4C22CC-C606-4F03-9C58-129987C0F4CB}">
      <dgm:prSet/>
      <dgm:spPr/>
      <dgm:t>
        <a:bodyPr/>
        <a:lstStyle/>
        <a:p>
          <a:r>
            <a:rPr lang="en-US"/>
            <a:t>Outline and explain</a:t>
          </a:r>
        </a:p>
      </dgm:t>
    </dgm:pt>
    <dgm:pt modelId="{3B900E01-6BD1-42E6-B14F-6F3AEE85ECE8}" type="parTrans" cxnId="{67FD0CC6-7936-4118-A491-1BAA341C01BF}">
      <dgm:prSet/>
      <dgm:spPr/>
      <dgm:t>
        <a:bodyPr/>
        <a:lstStyle/>
        <a:p>
          <a:endParaRPr lang="en-US"/>
        </a:p>
      </dgm:t>
    </dgm:pt>
    <dgm:pt modelId="{4082C9A8-EEBA-46F3-8FA9-3BEFB5A7F8BA}" type="sibTrans" cxnId="{67FD0CC6-7936-4118-A491-1BAA341C01BF}">
      <dgm:prSet/>
      <dgm:spPr/>
      <dgm:t>
        <a:bodyPr/>
        <a:lstStyle/>
        <a:p>
          <a:endParaRPr lang="en-US"/>
        </a:p>
      </dgm:t>
    </dgm:pt>
    <dgm:pt modelId="{79259E50-5784-4E81-BC68-5C9D059B8EAD}">
      <dgm:prSet/>
      <dgm:spPr/>
      <dgm:t>
        <a:bodyPr/>
        <a:lstStyle/>
        <a:p>
          <a:r>
            <a:rPr lang="en-US"/>
            <a:t>Outline and explain two problems of using the functionalist perspective to study today’s society.</a:t>
          </a:r>
        </a:p>
      </dgm:t>
    </dgm:pt>
    <dgm:pt modelId="{9CD14676-16F4-4090-8F4A-36ADDB449E93}" type="parTrans" cxnId="{75656A7E-E425-457E-9413-6803F9A45A31}">
      <dgm:prSet/>
      <dgm:spPr/>
      <dgm:t>
        <a:bodyPr/>
        <a:lstStyle/>
        <a:p>
          <a:endParaRPr lang="en-US"/>
        </a:p>
      </dgm:t>
    </dgm:pt>
    <dgm:pt modelId="{00803525-5DF4-4DEE-A324-C0798FEF75C4}" type="sibTrans" cxnId="{75656A7E-E425-457E-9413-6803F9A45A31}">
      <dgm:prSet/>
      <dgm:spPr/>
      <dgm:t>
        <a:bodyPr/>
        <a:lstStyle/>
        <a:p>
          <a:endParaRPr lang="en-US"/>
        </a:p>
      </dgm:t>
    </dgm:pt>
    <dgm:pt modelId="{1F5A5EE2-3B33-4F81-8AFB-56EDC2B526C1}" type="pres">
      <dgm:prSet presAssocID="{E09FA902-5103-49B5-990F-3BF35F7C717C}" presName="Name0" presStyleCnt="0">
        <dgm:presLayoutVars>
          <dgm:dir/>
          <dgm:animLvl val="lvl"/>
          <dgm:resizeHandles val="exact"/>
        </dgm:presLayoutVars>
      </dgm:prSet>
      <dgm:spPr/>
    </dgm:pt>
    <dgm:pt modelId="{1A5092A4-4619-4D33-BE56-45BD2FA3CAC6}" type="pres">
      <dgm:prSet presAssocID="{90866A75-443F-466B-A91E-D302BCB48A2D}" presName="linNode" presStyleCnt="0"/>
      <dgm:spPr/>
    </dgm:pt>
    <dgm:pt modelId="{A9D89ECB-6B1C-482F-8013-4763269D4122}" type="pres">
      <dgm:prSet presAssocID="{90866A75-443F-466B-A91E-D302BCB48A2D}" presName="parentText" presStyleLbl="solidFgAcc1" presStyleIdx="0" presStyleCnt="4">
        <dgm:presLayoutVars>
          <dgm:chMax val="1"/>
          <dgm:bulletEnabled/>
        </dgm:presLayoutVars>
      </dgm:prSet>
      <dgm:spPr/>
    </dgm:pt>
    <dgm:pt modelId="{C3CF1058-9847-4A48-A8C6-79F1F4E9104E}" type="pres">
      <dgm:prSet presAssocID="{90866A75-443F-466B-A91E-D302BCB48A2D}" presName="descendantText" presStyleLbl="alignNode1" presStyleIdx="0" presStyleCnt="4">
        <dgm:presLayoutVars>
          <dgm:bulletEnabled/>
        </dgm:presLayoutVars>
      </dgm:prSet>
      <dgm:spPr/>
    </dgm:pt>
    <dgm:pt modelId="{7F54F449-27A3-4A0A-BA4E-AC5FB9933C66}" type="pres">
      <dgm:prSet presAssocID="{2F98D6F6-40AD-4279-8875-83463E457CB6}" presName="sp" presStyleCnt="0"/>
      <dgm:spPr/>
    </dgm:pt>
    <dgm:pt modelId="{D5A045A1-35B2-45CC-91F3-C4C596C697C3}" type="pres">
      <dgm:prSet presAssocID="{D2115CDD-9FD7-4419-9AC3-7C1B67F379D7}" presName="linNode" presStyleCnt="0"/>
      <dgm:spPr/>
    </dgm:pt>
    <dgm:pt modelId="{217B227C-02A0-4C22-8461-41E44035F35B}" type="pres">
      <dgm:prSet presAssocID="{D2115CDD-9FD7-4419-9AC3-7C1B67F379D7}" presName="parentText" presStyleLbl="solidFgAcc1" presStyleIdx="1" presStyleCnt="4">
        <dgm:presLayoutVars>
          <dgm:chMax val="1"/>
          <dgm:bulletEnabled/>
        </dgm:presLayoutVars>
      </dgm:prSet>
      <dgm:spPr/>
    </dgm:pt>
    <dgm:pt modelId="{4A4902F0-D260-48A9-A3F5-1824C3ACBCEA}" type="pres">
      <dgm:prSet presAssocID="{D2115CDD-9FD7-4419-9AC3-7C1B67F379D7}" presName="descendantText" presStyleLbl="alignNode1" presStyleIdx="1" presStyleCnt="4">
        <dgm:presLayoutVars>
          <dgm:bulletEnabled/>
        </dgm:presLayoutVars>
      </dgm:prSet>
      <dgm:spPr/>
    </dgm:pt>
    <dgm:pt modelId="{438E5047-D848-492A-989D-522DC7A4F834}" type="pres">
      <dgm:prSet presAssocID="{0E19D4F5-E0C8-4E9E-9D51-870F661D6DFF}" presName="sp" presStyleCnt="0"/>
      <dgm:spPr/>
    </dgm:pt>
    <dgm:pt modelId="{BC6A64E7-C502-4D5C-9C65-50C8404B18E0}" type="pres">
      <dgm:prSet presAssocID="{9F38F9E2-9321-4E28-A9F2-967846272514}" presName="linNode" presStyleCnt="0"/>
      <dgm:spPr/>
    </dgm:pt>
    <dgm:pt modelId="{F0F71EB6-77CB-4339-9AFB-16D0D7AF563C}" type="pres">
      <dgm:prSet presAssocID="{9F38F9E2-9321-4E28-A9F2-967846272514}" presName="parentText" presStyleLbl="solidFgAcc1" presStyleIdx="2" presStyleCnt="4">
        <dgm:presLayoutVars>
          <dgm:chMax val="1"/>
          <dgm:bulletEnabled/>
        </dgm:presLayoutVars>
      </dgm:prSet>
      <dgm:spPr/>
    </dgm:pt>
    <dgm:pt modelId="{E7DFF51C-C83A-46AF-B0CC-230BE87E24FB}" type="pres">
      <dgm:prSet presAssocID="{9F38F9E2-9321-4E28-A9F2-967846272514}" presName="descendantText" presStyleLbl="alignNode1" presStyleIdx="2" presStyleCnt="4">
        <dgm:presLayoutVars>
          <dgm:bulletEnabled/>
        </dgm:presLayoutVars>
      </dgm:prSet>
      <dgm:spPr/>
    </dgm:pt>
    <dgm:pt modelId="{7B18FFD0-B888-4511-A96A-D45913BC5EE1}" type="pres">
      <dgm:prSet presAssocID="{ACDE3B37-16D8-4F94-867A-53E5A4A1C7C4}" presName="sp" presStyleCnt="0"/>
      <dgm:spPr/>
    </dgm:pt>
    <dgm:pt modelId="{968C978E-FA5F-4B19-9133-C59EDF5B5840}" type="pres">
      <dgm:prSet presAssocID="{EB4C22CC-C606-4F03-9C58-129987C0F4CB}" presName="linNode" presStyleCnt="0"/>
      <dgm:spPr/>
    </dgm:pt>
    <dgm:pt modelId="{DB25A6E7-B1D1-4F33-A0F6-9B133C1177ED}" type="pres">
      <dgm:prSet presAssocID="{EB4C22CC-C606-4F03-9C58-129987C0F4CB}" presName="parentText" presStyleLbl="solidFgAcc1" presStyleIdx="3" presStyleCnt="4">
        <dgm:presLayoutVars>
          <dgm:chMax val="1"/>
          <dgm:bulletEnabled/>
        </dgm:presLayoutVars>
      </dgm:prSet>
      <dgm:spPr/>
    </dgm:pt>
    <dgm:pt modelId="{FF6D21C5-C817-4459-A761-B1A0BDA0A306}" type="pres">
      <dgm:prSet presAssocID="{EB4C22CC-C606-4F03-9C58-129987C0F4CB}" presName="descendantText" presStyleLbl="alignNode1" presStyleIdx="3" presStyleCnt="4">
        <dgm:presLayoutVars>
          <dgm:bulletEnabled/>
        </dgm:presLayoutVars>
      </dgm:prSet>
      <dgm:spPr/>
    </dgm:pt>
  </dgm:ptLst>
  <dgm:cxnLst>
    <dgm:cxn modelId="{C7978D03-48AD-4814-ABE2-1EB1B0E9D957}" srcId="{E09FA902-5103-49B5-990F-3BF35F7C717C}" destId="{D2115CDD-9FD7-4419-9AC3-7C1B67F379D7}" srcOrd="1" destOrd="0" parTransId="{62699EFB-9BA1-4DFB-A9C3-4E727D01EE8A}" sibTransId="{0E19D4F5-E0C8-4E9E-9D51-870F661D6DFF}"/>
    <dgm:cxn modelId="{16E9D00C-6607-4845-A448-621B2899656D}" type="presOf" srcId="{75E5132C-E499-46B1-84FD-727ED9C0227E}" destId="{E7DFF51C-C83A-46AF-B0CC-230BE87E24FB}" srcOrd="0" destOrd="0" presId="urn:microsoft.com/office/officeart/2016/7/layout/VerticalHollowActionList"/>
    <dgm:cxn modelId="{DD45FE5C-9CC6-4792-ACC5-3B9B9489D8BB}" type="presOf" srcId="{79259E50-5784-4E81-BC68-5C9D059B8EAD}" destId="{FF6D21C5-C817-4459-A761-B1A0BDA0A306}" srcOrd="0" destOrd="0" presId="urn:microsoft.com/office/officeart/2016/7/layout/VerticalHollowActionList"/>
    <dgm:cxn modelId="{A1F70463-8585-4CAB-B2FC-88828028C2E4}" type="presOf" srcId="{C0BA727C-91CF-4BAB-B577-68A67222F26C}" destId="{C3CF1058-9847-4A48-A8C6-79F1F4E9104E}" srcOrd="0" destOrd="0" presId="urn:microsoft.com/office/officeart/2016/7/layout/VerticalHollowActionList"/>
    <dgm:cxn modelId="{0232D663-3D30-4EE1-A443-773BAA8F253A}" type="presOf" srcId="{E09FA902-5103-49B5-990F-3BF35F7C717C}" destId="{1F5A5EE2-3B33-4F81-8AFB-56EDC2B526C1}" srcOrd="0" destOrd="0" presId="urn:microsoft.com/office/officeart/2016/7/layout/VerticalHollowActionList"/>
    <dgm:cxn modelId="{8243E463-FF53-4F81-AD35-48D6A7863BF6}" type="presOf" srcId="{90866A75-443F-466B-A91E-D302BCB48A2D}" destId="{A9D89ECB-6B1C-482F-8013-4763269D4122}" srcOrd="0" destOrd="0" presId="urn:microsoft.com/office/officeart/2016/7/layout/VerticalHollowActionList"/>
    <dgm:cxn modelId="{55AD0E67-39C7-44A5-996B-69F7DC080430}" srcId="{E09FA902-5103-49B5-990F-3BF35F7C717C}" destId="{90866A75-443F-466B-A91E-D302BCB48A2D}" srcOrd="0" destOrd="0" parTransId="{D4A3D92E-1918-43D9-9D89-A014C3906E4C}" sibTransId="{2F98D6F6-40AD-4279-8875-83463E457CB6}"/>
    <dgm:cxn modelId="{0F962D49-8E96-443C-ADFA-F88F0B5E7E2F}" srcId="{9F38F9E2-9321-4E28-A9F2-967846272514}" destId="{75E5132C-E499-46B1-84FD-727ED9C0227E}" srcOrd="0" destOrd="0" parTransId="{B8607A3D-CE5B-4742-8E6C-D49015020176}" sibTransId="{7CDD62B1-7C88-4D2F-941C-B9305A1DFC9E}"/>
    <dgm:cxn modelId="{2B141477-39D7-4691-A265-FA13DD771F03}" type="presOf" srcId="{9F38F9E2-9321-4E28-A9F2-967846272514}" destId="{F0F71EB6-77CB-4339-9AFB-16D0D7AF563C}" srcOrd="0" destOrd="0" presId="urn:microsoft.com/office/officeart/2016/7/layout/VerticalHollowActionList"/>
    <dgm:cxn modelId="{16B2E97B-5B19-4402-A63C-580818606CC7}" type="presOf" srcId="{EB4C22CC-C606-4F03-9C58-129987C0F4CB}" destId="{DB25A6E7-B1D1-4F33-A0F6-9B133C1177ED}" srcOrd="0" destOrd="0" presId="urn:microsoft.com/office/officeart/2016/7/layout/VerticalHollowActionList"/>
    <dgm:cxn modelId="{75656A7E-E425-457E-9413-6803F9A45A31}" srcId="{EB4C22CC-C606-4F03-9C58-129987C0F4CB}" destId="{79259E50-5784-4E81-BC68-5C9D059B8EAD}" srcOrd="0" destOrd="0" parTransId="{9CD14676-16F4-4090-8F4A-36ADDB449E93}" sibTransId="{00803525-5DF4-4DEE-A324-C0798FEF75C4}"/>
    <dgm:cxn modelId="{67FD0CC6-7936-4118-A491-1BAA341C01BF}" srcId="{E09FA902-5103-49B5-990F-3BF35F7C717C}" destId="{EB4C22CC-C606-4F03-9C58-129987C0F4CB}" srcOrd="3" destOrd="0" parTransId="{3B900E01-6BD1-42E6-B14F-6F3AEE85ECE8}" sibTransId="{4082C9A8-EEBA-46F3-8FA9-3BEFB5A7F8BA}"/>
    <dgm:cxn modelId="{552FBCC9-61AA-40B1-8EF8-50098DC2A243}" type="presOf" srcId="{D2115CDD-9FD7-4419-9AC3-7C1B67F379D7}" destId="{217B227C-02A0-4C22-8461-41E44035F35B}" srcOrd="0" destOrd="0" presId="urn:microsoft.com/office/officeart/2016/7/layout/VerticalHollowActionList"/>
    <dgm:cxn modelId="{70574DE8-40EE-4A6D-86F2-7917216CA1EF}" type="presOf" srcId="{BFFD97FE-2AED-471F-BC78-BAD00B13A972}" destId="{4A4902F0-D260-48A9-A3F5-1824C3ACBCEA}" srcOrd="0" destOrd="0" presId="urn:microsoft.com/office/officeart/2016/7/layout/VerticalHollowActionList"/>
    <dgm:cxn modelId="{036D16F1-C9F3-4382-8E3F-B9732D2C0EFB}" srcId="{90866A75-443F-466B-A91E-D302BCB48A2D}" destId="{C0BA727C-91CF-4BAB-B577-68A67222F26C}" srcOrd="0" destOrd="0" parTransId="{87772910-9AD7-4DCC-A598-17C94C931DEB}" sibTransId="{F9DA8D29-4B99-4832-BC80-C666F169412D}"/>
    <dgm:cxn modelId="{027241F8-65B0-4A3C-A07D-33F98170100F}" srcId="{D2115CDD-9FD7-4419-9AC3-7C1B67F379D7}" destId="{BFFD97FE-2AED-471F-BC78-BAD00B13A972}" srcOrd="0" destOrd="0" parTransId="{3904C7A4-7349-4899-B154-EAF2D3573721}" sibTransId="{7D75C0BE-FA55-4866-964B-8AFC207546C4}"/>
    <dgm:cxn modelId="{E30EA9FE-9403-4BAB-B998-476E0440277F}" srcId="{E09FA902-5103-49B5-990F-3BF35F7C717C}" destId="{9F38F9E2-9321-4E28-A9F2-967846272514}" srcOrd="2" destOrd="0" parTransId="{96AE5A79-7AAD-4F97-94FE-BA9FA00EC7E3}" sibTransId="{ACDE3B37-16D8-4F94-867A-53E5A4A1C7C4}"/>
    <dgm:cxn modelId="{E3E31768-AEE1-4551-9DD4-9A717F37CC15}" type="presParOf" srcId="{1F5A5EE2-3B33-4F81-8AFB-56EDC2B526C1}" destId="{1A5092A4-4619-4D33-BE56-45BD2FA3CAC6}" srcOrd="0" destOrd="0" presId="urn:microsoft.com/office/officeart/2016/7/layout/VerticalHollowActionList"/>
    <dgm:cxn modelId="{9558370E-BD3B-4667-8FAA-66E7FBF2A2D6}" type="presParOf" srcId="{1A5092A4-4619-4D33-BE56-45BD2FA3CAC6}" destId="{A9D89ECB-6B1C-482F-8013-4763269D4122}" srcOrd="0" destOrd="0" presId="urn:microsoft.com/office/officeart/2016/7/layout/VerticalHollowActionList"/>
    <dgm:cxn modelId="{98288F83-1882-4A19-8D54-1072C41CF37A}" type="presParOf" srcId="{1A5092A4-4619-4D33-BE56-45BD2FA3CAC6}" destId="{C3CF1058-9847-4A48-A8C6-79F1F4E9104E}" srcOrd="1" destOrd="0" presId="urn:microsoft.com/office/officeart/2016/7/layout/VerticalHollowActionList"/>
    <dgm:cxn modelId="{6105E032-229F-4C55-AB23-A191AE49888D}" type="presParOf" srcId="{1F5A5EE2-3B33-4F81-8AFB-56EDC2B526C1}" destId="{7F54F449-27A3-4A0A-BA4E-AC5FB9933C66}" srcOrd="1" destOrd="0" presId="urn:microsoft.com/office/officeart/2016/7/layout/VerticalHollowActionList"/>
    <dgm:cxn modelId="{A85F44EF-6E3D-4B49-B024-E8024AEE6A4A}" type="presParOf" srcId="{1F5A5EE2-3B33-4F81-8AFB-56EDC2B526C1}" destId="{D5A045A1-35B2-45CC-91F3-C4C596C697C3}" srcOrd="2" destOrd="0" presId="urn:microsoft.com/office/officeart/2016/7/layout/VerticalHollowActionList"/>
    <dgm:cxn modelId="{20D51978-E7CD-42B1-834E-DF3480B819E8}" type="presParOf" srcId="{D5A045A1-35B2-45CC-91F3-C4C596C697C3}" destId="{217B227C-02A0-4C22-8461-41E44035F35B}" srcOrd="0" destOrd="0" presId="urn:microsoft.com/office/officeart/2016/7/layout/VerticalHollowActionList"/>
    <dgm:cxn modelId="{26D9ACBF-5D92-4AA1-BF2E-D66C2322990A}" type="presParOf" srcId="{D5A045A1-35B2-45CC-91F3-C4C596C697C3}" destId="{4A4902F0-D260-48A9-A3F5-1824C3ACBCEA}" srcOrd="1" destOrd="0" presId="urn:microsoft.com/office/officeart/2016/7/layout/VerticalHollowActionList"/>
    <dgm:cxn modelId="{C26FC4B3-4A04-4887-9F04-072FDA3DFF34}" type="presParOf" srcId="{1F5A5EE2-3B33-4F81-8AFB-56EDC2B526C1}" destId="{438E5047-D848-492A-989D-522DC7A4F834}" srcOrd="3" destOrd="0" presId="urn:microsoft.com/office/officeart/2016/7/layout/VerticalHollowActionList"/>
    <dgm:cxn modelId="{46B2F8EA-60AD-4F75-87A6-C725EB7AAC27}" type="presParOf" srcId="{1F5A5EE2-3B33-4F81-8AFB-56EDC2B526C1}" destId="{BC6A64E7-C502-4D5C-9C65-50C8404B18E0}" srcOrd="4" destOrd="0" presId="urn:microsoft.com/office/officeart/2016/7/layout/VerticalHollowActionList"/>
    <dgm:cxn modelId="{00C2FD51-5DCB-4DC9-AEDE-0C2C69409D54}" type="presParOf" srcId="{BC6A64E7-C502-4D5C-9C65-50C8404B18E0}" destId="{F0F71EB6-77CB-4339-9AFB-16D0D7AF563C}" srcOrd="0" destOrd="0" presId="urn:microsoft.com/office/officeart/2016/7/layout/VerticalHollowActionList"/>
    <dgm:cxn modelId="{ACCD1503-89F6-41ED-9316-2EC068B09FF9}" type="presParOf" srcId="{BC6A64E7-C502-4D5C-9C65-50C8404B18E0}" destId="{E7DFF51C-C83A-46AF-B0CC-230BE87E24FB}" srcOrd="1" destOrd="0" presId="urn:microsoft.com/office/officeart/2016/7/layout/VerticalHollowActionList"/>
    <dgm:cxn modelId="{2715A1E3-A669-45C2-B4C3-4218F4DD8CEF}" type="presParOf" srcId="{1F5A5EE2-3B33-4F81-8AFB-56EDC2B526C1}" destId="{7B18FFD0-B888-4511-A96A-D45913BC5EE1}" srcOrd="5" destOrd="0" presId="urn:microsoft.com/office/officeart/2016/7/layout/VerticalHollowActionList"/>
    <dgm:cxn modelId="{20FBF0C5-D077-4FB1-B44F-4B9A330CD2C7}" type="presParOf" srcId="{1F5A5EE2-3B33-4F81-8AFB-56EDC2B526C1}" destId="{968C978E-FA5F-4B19-9133-C59EDF5B5840}" srcOrd="6" destOrd="0" presId="urn:microsoft.com/office/officeart/2016/7/layout/VerticalHollowActionList"/>
    <dgm:cxn modelId="{53A6D418-3610-4ADA-86A3-F0FF12BACE62}" type="presParOf" srcId="{968C978E-FA5F-4B19-9133-C59EDF5B5840}" destId="{DB25A6E7-B1D1-4F33-A0F6-9B133C1177ED}" srcOrd="0" destOrd="0" presId="urn:microsoft.com/office/officeart/2016/7/layout/VerticalHollowActionList"/>
    <dgm:cxn modelId="{8EBCE278-3CC6-4A16-AC49-16B7C0D7C2BF}" type="presParOf" srcId="{968C978E-FA5F-4B19-9133-C59EDF5B5840}" destId="{FF6D21C5-C817-4459-A761-B1A0BDA0A30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D149D-898B-46B9-AE61-83FE3E8ED4A7}">
      <dsp:nvSpPr>
        <dsp:cNvPr id="0" name=""/>
        <dsp:cNvSpPr/>
      </dsp:nvSpPr>
      <dsp:spPr>
        <a:xfrm>
          <a:off x="0" y="129108"/>
          <a:ext cx="6620505" cy="17329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Ball – beachside comprehensive</a:t>
          </a:r>
          <a:endParaRPr lang="en-US" sz="1700" kern="1200" dirty="0"/>
        </a:p>
      </dsp:txBody>
      <dsp:txXfrm>
        <a:off x="84594" y="213702"/>
        <a:ext cx="6451317" cy="1563728"/>
      </dsp:txXfrm>
    </dsp:sp>
    <dsp:sp modelId="{74145DB3-83FD-4FDF-9290-24AE91E02CD3}">
      <dsp:nvSpPr>
        <dsp:cNvPr id="0" name=""/>
        <dsp:cNvSpPr/>
      </dsp:nvSpPr>
      <dsp:spPr>
        <a:xfrm>
          <a:off x="0" y="1910985"/>
          <a:ext cx="6620505" cy="173291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Keddie - Although cultural deprivation theorists have provided some evidence for the effects one educational achievement there are still some criticisms of this approach. </a:t>
          </a:r>
          <a:r>
            <a:rPr lang="en-GB" sz="1700" b="1" i="1" kern="1200"/>
            <a:t>Keddie</a:t>
          </a:r>
          <a:r>
            <a:rPr lang="en-GB" sz="1700" i="1" kern="1200"/>
            <a:t> </a:t>
          </a:r>
          <a:r>
            <a:rPr lang="en-GB" sz="1700" kern="1200"/>
            <a:t>describes cultural deprivation as a myth and a victim blaming explanation. She argues working class families are different not deprived and fail because of biases in education system which put working class families at a disadvantage.</a:t>
          </a:r>
          <a:endParaRPr lang="en-US" sz="1700" kern="1200"/>
        </a:p>
      </dsp:txBody>
      <dsp:txXfrm>
        <a:off x="84594" y="1995579"/>
        <a:ext cx="6451317" cy="156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D7E83-6CF5-404C-9352-BD8F755AAE50}">
      <dsp:nvSpPr>
        <dsp:cNvPr id="0" name=""/>
        <dsp:cNvSpPr/>
      </dsp:nvSpPr>
      <dsp:spPr>
        <a:xfrm>
          <a:off x="0" y="566708"/>
          <a:ext cx="6367912" cy="12791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Durkheim</a:t>
          </a:r>
          <a:endParaRPr lang="en-US" sz="1800" kern="1200"/>
        </a:p>
      </dsp:txBody>
      <dsp:txXfrm>
        <a:off x="62444" y="629152"/>
        <a:ext cx="6243024" cy="1154280"/>
      </dsp:txXfrm>
    </dsp:sp>
    <dsp:sp modelId="{3D928200-1EC4-487C-99E8-9D078795510F}">
      <dsp:nvSpPr>
        <dsp:cNvPr id="0" name=""/>
        <dsp:cNvSpPr/>
      </dsp:nvSpPr>
      <dsp:spPr>
        <a:xfrm>
          <a:off x="0" y="1897717"/>
          <a:ext cx="6367912" cy="127916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Gilborn and Youdell believed that teachers were not intentionally racist, in fact most of them were committed to equality of opportunity.</a:t>
          </a:r>
          <a:endParaRPr lang="en-US" sz="1800" kern="1200"/>
        </a:p>
      </dsp:txBody>
      <dsp:txXfrm>
        <a:off x="62444" y="1960161"/>
        <a:ext cx="6243024" cy="1154280"/>
      </dsp:txXfrm>
    </dsp:sp>
    <dsp:sp modelId="{712BD9E1-890D-435D-A26D-A5AA6E0C4BE4}">
      <dsp:nvSpPr>
        <dsp:cNvPr id="0" name=""/>
        <dsp:cNvSpPr/>
      </dsp:nvSpPr>
      <dsp:spPr>
        <a:xfrm>
          <a:off x="0" y="3228726"/>
          <a:ext cx="6367912" cy="127916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However, they also found that teachers tended to have lower expectations of black students compared to white students, which resulted in them being put in the lower sets, and written off as having no hope of ever achieving five good GCSE grades.</a:t>
          </a:r>
          <a:endParaRPr lang="en-US" sz="1800" kern="1200"/>
        </a:p>
      </dsp:txBody>
      <dsp:txXfrm>
        <a:off x="62444" y="3291170"/>
        <a:ext cx="6243024" cy="1154280"/>
      </dsp:txXfrm>
    </dsp:sp>
    <dsp:sp modelId="{459F49C2-4929-4394-B2F0-45C9202F944C}">
      <dsp:nvSpPr>
        <dsp:cNvPr id="0" name=""/>
        <dsp:cNvSpPr/>
      </dsp:nvSpPr>
      <dsp:spPr>
        <a:xfrm>
          <a:off x="0" y="4559735"/>
          <a:ext cx="6367912" cy="127916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 Clough School for example, 29% of white students but 38% of black students where written off into the lower sets.</a:t>
          </a:r>
          <a:endParaRPr lang="en-US" sz="1800" kern="1200"/>
        </a:p>
      </dsp:txBody>
      <dsp:txXfrm>
        <a:off x="62444" y="4622179"/>
        <a:ext cx="6243024" cy="1154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E3AEA-9885-4F5C-8A51-E6C8F7C42A9A}">
      <dsp:nvSpPr>
        <dsp:cNvPr id="0" name=""/>
        <dsp:cNvSpPr/>
      </dsp:nvSpPr>
      <dsp:spPr>
        <a:xfrm>
          <a:off x="0" y="529637"/>
          <a:ext cx="6367912" cy="13041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Rosenthal’s and Jacobson’s IQ test</a:t>
          </a:r>
          <a:endParaRPr lang="en-US" sz="1500" kern="1200"/>
        </a:p>
      </dsp:txBody>
      <dsp:txXfrm>
        <a:off x="63665" y="593302"/>
        <a:ext cx="6240582" cy="1176854"/>
      </dsp:txXfrm>
    </dsp:sp>
    <dsp:sp modelId="{51F3F411-4052-4075-AAA3-B4462E221D2E}">
      <dsp:nvSpPr>
        <dsp:cNvPr id="0" name=""/>
        <dsp:cNvSpPr/>
      </dsp:nvSpPr>
      <dsp:spPr>
        <a:xfrm>
          <a:off x="0" y="1877022"/>
          <a:ext cx="6367912" cy="13041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Hawthorne? </a:t>
          </a:r>
          <a:endParaRPr lang="en-US" sz="1500" kern="1200"/>
        </a:p>
      </dsp:txBody>
      <dsp:txXfrm>
        <a:off x="63665" y="1940687"/>
        <a:ext cx="6240582" cy="1176854"/>
      </dsp:txXfrm>
    </dsp:sp>
    <dsp:sp modelId="{4A7D9F9F-F5D2-4475-B0EA-02291978C1C7}">
      <dsp:nvSpPr>
        <dsp:cNvPr id="0" name=""/>
        <dsp:cNvSpPr/>
      </dsp:nvSpPr>
      <dsp:spPr>
        <a:xfrm>
          <a:off x="0" y="3224406"/>
          <a:ext cx="6367912" cy="13041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Rosenhan </a:t>
          </a:r>
          <a:r>
            <a:rPr lang="en-GB" sz="1500" b="1" kern="1200"/>
            <a:t>experiment</a:t>
          </a:r>
          <a:r>
            <a:rPr lang="en-GB" sz="1500" kern="1200"/>
            <a:t> or Thud </a:t>
          </a:r>
          <a:r>
            <a:rPr lang="en-GB" sz="1500" b="1" kern="1200"/>
            <a:t>experiment</a:t>
          </a:r>
          <a:r>
            <a:rPr lang="en-GB" sz="1500" kern="1200"/>
            <a:t> was an </a:t>
          </a:r>
          <a:r>
            <a:rPr lang="en-GB" sz="1500" b="1" kern="1200"/>
            <a:t>experiment</a:t>
          </a:r>
          <a:r>
            <a:rPr lang="en-GB" sz="1500" kern="1200"/>
            <a:t> conducted to determine the validity of </a:t>
          </a:r>
          <a:r>
            <a:rPr lang="en-GB" sz="1500" b="1" kern="1200"/>
            <a:t>psychiatric</a:t>
          </a:r>
          <a:r>
            <a:rPr lang="en-GB" sz="1500" kern="1200"/>
            <a:t> diagnosis. The participants feigned hallucinations to enter </a:t>
          </a:r>
          <a:r>
            <a:rPr lang="en-GB" sz="1500" b="1" kern="1200"/>
            <a:t>psychiatric hospitals</a:t>
          </a:r>
          <a:r>
            <a:rPr lang="en-GB" sz="1500" kern="1200"/>
            <a:t> but acted normally afterwards. They were diagnosed with </a:t>
          </a:r>
          <a:r>
            <a:rPr lang="en-GB" sz="1500" b="1" kern="1200"/>
            <a:t>psychiatric</a:t>
          </a:r>
          <a:r>
            <a:rPr lang="en-GB" sz="1500" kern="1200"/>
            <a:t> disorders and were given antipsychotic medication</a:t>
          </a:r>
          <a:endParaRPr lang="en-US" sz="1500" kern="1200"/>
        </a:p>
      </dsp:txBody>
      <dsp:txXfrm>
        <a:off x="63665" y="3288071"/>
        <a:ext cx="6240582" cy="1176854"/>
      </dsp:txXfrm>
    </dsp:sp>
    <dsp:sp modelId="{DC2594B1-70F1-41D4-929E-377D3BD77B60}">
      <dsp:nvSpPr>
        <dsp:cNvPr id="0" name=""/>
        <dsp:cNvSpPr/>
      </dsp:nvSpPr>
      <dsp:spPr>
        <a:xfrm>
          <a:off x="0" y="4571790"/>
          <a:ext cx="6367912" cy="13041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Milgram </a:t>
          </a:r>
          <a:r>
            <a:rPr lang="en-GB" sz="1500" b="1" kern="1200"/>
            <a:t>experiment</a:t>
          </a:r>
          <a:r>
            <a:rPr lang="en-GB" sz="1500" kern="1200"/>
            <a:t>(s) on obedience to authority figures was a series of social psychology </a:t>
          </a:r>
          <a:r>
            <a:rPr lang="en-GB" sz="1500" b="1" kern="1200"/>
            <a:t>experiments</a:t>
          </a:r>
          <a:r>
            <a:rPr lang="en-GB" sz="1500" kern="1200"/>
            <a:t> conducted by Yale University psychologist Stanley Milgram. ... Participants were led to believe that they were assisting an unrelated </a:t>
          </a:r>
          <a:r>
            <a:rPr lang="en-GB" sz="1500" b="1" kern="1200"/>
            <a:t>experiment</a:t>
          </a:r>
          <a:r>
            <a:rPr lang="en-GB" sz="1500" kern="1200"/>
            <a:t>, in which they had to administer </a:t>
          </a:r>
          <a:r>
            <a:rPr lang="en-GB" sz="1500" b="1" kern="1200"/>
            <a:t>electric shocks</a:t>
          </a:r>
          <a:r>
            <a:rPr lang="en-GB" sz="1500" kern="1200"/>
            <a:t> to a "learner"</a:t>
          </a:r>
          <a:endParaRPr lang="en-US" sz="1500" kern="1200"/>
        </a:p>
      </dsp:txBody>
      <dsp:txXfrm>
        <a:off x="63665" y="4635455"/>
        <a:ext cx="6240582" cy="1176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564B9-7CE4-40F2-AAF2-E13F42A78788}">
      <dsp:nvSpPr>
        <dsp:cNvPr id="0" name=""/>
        <dsp:cNvSpPr/>
      </dsp:nvSpPr>
      <dsp:spPr>
        <a:xfrm>
          <a:off x="0" y="97041"/>
          <a:ext cx="6367912"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Qualitative </a:t>
          </a:r>
          <a:endParaRPr lang="en-US" sz="2600" kern="1200" dirty="0"/>
        </a:p>
      </dsp:txBody>
      <dsp:txXfrm>
        <a:off x="30442" y="127483"/>
        <a:ext cx="6307028" cy="562726"/>
      </dsp:txXfrm>
    </dsp:sp>
    <dsp:sp modelId="{2A97B525-6926-4C88-9EF1-68D5674B9471}">
      <dsp:nvSpPr>
        <dsp:cNvPr id="0" name=""/>
        <dsp:cNvSpPr/>
      </dsp:nvSpPr>
      <dsp:spPr>
        <a:xfrm>
          <a:off x="0" y="795531"/>
          <a:ext cx="6367912" cy="623610"/>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Quantitative</a:t>
          </a:r>
          <a:endParaRPr lang="en-US" sz="2600" kern="1200"/>
        </a:p>
      </dsp:txBody>
      <dsp:txXfrm>
        <a:off x="30442" y="825973"/>
        <a:ext cx="6307028" cy="562726"/>
      </dsp:txXfrm>
    </dsp:sp>
    <dsp:sp modelId="{A2184C9C-4DB7-4872-9F63-09E6CFF65C5F}">
      <dsp:nvSpPr>
        <dsp:cNvPr id="0" name=""/>
        <dsp:cNvSpPr/>
      </dsp:nvSpPr>
      <dsp:spPr>
        <a:xfrm>
          <a:off x="0" y="1494021"/>
          <a:ext cx="6367912" cy="62361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Questionnaires  </a:t>
          </a:r>
          <a:endParaRPr lang="en-US" sz="2600" kern="1200"/>
        </a:p>
      </dsp:txBody>
      <dsp:txXfrm>
        <a:off x="30442" y="1524463"/>
        <a:ext cx="6307028" cy="562726"/>
      </dsp:txXfrm>
    </dsp:sp>
    <dsp:sp modelId="{C705F44B-33F7-42AC-8B57-1DE63E8EA402}">
      <dsp:nvSpPr>
        <dsp:cNvPr id="0" name=""/>
        <dsp:cNvSpPr/>
      </dsp:nvSpPr>
      <dsp:spPr>
        <a:xfrm>
          <a:off x="0" y="2192511"/>
          <a:ext cx="6367912" cy="623610"/>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Experiments (and sampling)</a:t>
          </a:r>
          <a:endParaRPr lang="en-US" sz="2600" kern="1200"/>
        </a:p>
      </dsp:txBody>
      <dsp:txXfrm>
        <a:off x="30442" y="2222953"/>
        <a:ext cx="6307028" cy="562726"/>
      </dsp:txXfrm>
    </dsp:sp>
    <dsp:sp modelId="{B71466A1-C746-414F-BCD9-611E2BF155E5}">
      <dsp:nvSpPr>
        <dsp:cNvPr id="0" name=""/>
        <dsp:cNvSpPr/>
      </dsp:nvSpPr>
      <dsp:spPr>
        <a:xfrm>
          <a:off x="0" y="2891001"/>
          <a:ext cx="6367912" cy="6236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Interviews</a:t>
          </a:r>
          <a:endParaRPr lang="en-US" sz="2600" kern="1200"/>
        </a:p>
      </dsp:txBody>
      <dsp:txXfrm>
        <a:off x="30442" y="2921443"/>
        <a:ext cx="6307028" cy="562726"/>
      </dsp:txXfrm>
    </dsp:sp>
    <dsp:sp modelId="{DB4A68EE-C731-4486-B92D-9B13AC7839F1}">
      <dsp:nvSpPr>
        <dsp:cNvPr id="0" name=""/>
        <dsp:cNvSpPr/>
      </dsp:nvSpPr>
      <dsp:spPr>
        <a:xfrm>
          <a:off x="0" y="3589491"/>
          <a:ext cx="6367912" cy="623610"/>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Statistics</a:t>
          </a:r>
          <a:endParaRPr lang="en-US" sz="2600" kern="1200"/>
        </a:p>
      </dsp:txBody>
      <dsp:txXfrm>
        <a:off x="30442" y="3619933"/>
        <a:ext cx="6307028" cy="562726"/>
      </dsp:txXfrm>
    </dsp:sp>
    <dsp:sp modelId="{9E7D0BFD-03C3-4D07-BB59-B30EA22BFF6A}">
      <dsp:nvSpPr>
        <dsp:cNvPr id="0" name=""/>
        <dsp:cNvSpPr/>
      </dsp:nvSpPr>
      <dsp:spPr>
        <a:xfrm>
          <a:off x="0" y="4287981"/>
          <a:ext cx="6367912" cy="62361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Experiments</a:t>
          </a:r>
          <a:endParaRPr lang="en-US" sz="2600" kern="1200"/>
        </a:p>
      </dsp:txBody>
      <dsp:txXfrm>
        <a:off x="30442" y="4318423"/>
        <a:ext cx="6307028" cy="562726"/>
      </dsp:txXfrm>
    </dsp:sp>
    <dsp:sp modelId="{BFF78009-7457-4480-B575-FA14D772F7C5}">
      <dsp:nvSpPr>
        <dsp:cNvPr id="0" name=""/>
        <dsp:cNvSpPr/>
      </dsp:nvSpPr>
      <dsp:spPr>
        <a:xfrm>
          <a:off x="0" y="4986471"/>
          <a:ext cx="6367912" cy="623610"/>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Observation</a:t>
          </a:r>
          <a:endParaRPr lang="en-US" sz="2600" kern="1200"/>
        </a:p>
      </dsp:txBody>
      <dsp:txXfrm>
        <a:off x="30442" y="5016913"/>
        <a:ext cx="6307028" cy="562726"/>
      </dsp:txXfrm>
    </dsp:sp>
    <dsp:sp modelId="{A2CFFA35-B4DA-4B58-8806-916E50F57B5D}">
      <dsp:nvSpPr>
        <dsp:cNvPr id="0" name=""/>
        <dsp:cNvSpPr/>
      </dsp:nvSpPr>
      <dsp:spPr>
        <a:xfrm>
          <a:off x="0" y="5684961"/>
          <a:ext cx="6367912" cy="623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Documents.  </a:t>
          </a:r>
          <a:endParaRPr lang="en-US" sz="2600" kern="1200"/>
        </a:p>
      </dsp:txBody>
      <dsp:txXfrm>
        <a:off x="30442" y="5715403"/>
        <a:ext cx="6307028"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F1058-9847-4A48-A8C6-79F1F4E9104E}">
      <dsp:nvSpPr>
        <dsp:cNvPr id="0" name=""/>
        <dsp:cNvSpPr/>
      </dsp:nvSpPr>
      <dsp:spPr>
        <a:xfrm>
          <a:off x="1273582" y="2955"/>
          <a:ext cx="5094330" cy="1531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844" tIns="388881" rIns="98844" bIns="388881" numCol="1" spcCol="1270" anchor="ctr" anchorCtr="0">
          <a:noAutofit/>
        </a:bodyPr>
        <a:lstStyle/>
        <a:p>
          <a:pPr marL="0" lvl="0" indent="0" algn="l" defTabSz="800100">
            <a:lnSpc>
              <a:spcPct val="90000"/>
            </a:lnSpc>
            <a:spcBef>
              <a:spcPct val="0"/>
            </a:spcBef>
            <a:spcAft>
              <a:spcPct val="35000"/>
            </a:spcAft>
            <a:buNone/>
          </a:pPr>
          <a:r>
            <a:rPr lang="en-US" sz="1800" kern="1200"/>
            <a:t>Outline and explain two problems of using primary qualitative methods in sociological research</a:t>
          </a:r>
        </a:p>
      </dsp:txBody>
      <dsp:txXfrm>
        <a:off x="1273582" y="2955"/>
        <a:ext cx="5094330" cy="1531029"/>
      </dsp:txXfrm>
    </dsp:sp>
    <dsp:sp modelId="{A9D89ECB-6B1C-482F-8013-4763269D4122}">
      <dsp:nvSpPr>
        <dsp:cNvPr id="0" name=""/>
        <dsp:cNvSpPr/>
      </dsp:nvSpPr>
      <dsp:spPr>
        <a:xfrm>
          <a:off x="0" y="2955"/>
          <a:ext cx="1273582" cy="1531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94" tIns="151232" rIns="67394" bIns="151232" numCol="1" spcCol="1270" anchor="ctr" anchorCtr="0">
          <a:noAutofit/>
        </a:bodyPr>
        <a:lstStyle/>
        <a:p>
          <a:pPr marL="0" lvl="0" indent="0" algn="ctr" defTabSz="1022350">
            <a:lnSpc>
              <a:spcPct val="90000"/>
            </a:lnSpc>
            <a:spcBef>
              <a:spcPct val="0"/>
            </a:spcBef>
            <a:spcAft>
              <a:spcPct val="35000"/>
            </a:spcAft>
            <a:buNone/>
          </a:pPr>
          <a:r>
            <a:rPr lang="en-US" sz="2300" kern="1200"/>
            <a:t>Outline and explain</a:t>
          </a:r>
        </a:p>
      </dsp:txBody>
      <dsp:txXfrm>
        <a:off x="0" y="2955"/>
        <a:ext cx="1273582" cy="1531029"/>
      </dsp:txXfrm>
    </dsp:sp>
    <dsp:sp modelId="{4A4902F0-D260-48A9-A3F5-1824C3ACBCEA}">
      <dsp:nvSpPr>
        <dsp:cNvPr id="0" name=""/>
        <dsp:cNvSpPr/>
      </dsp:nvSpPr>
      <dsp:spPr>
        <a:xfrm>
          <a:off x="1273582" y="1625846"/>
          <a:ext cx="5094330" cy="1531029"/>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844" tIns="388881" rIns="98844" bIns="388881" numCol="1" spcCol="1270" anchor="ctr" anchorCtr="0">
          <a:noAutofit/>
        </a:bodyPr>
        <a:lstStyle/>
        <a:p>
          <a:pPr marL="0" lvl="0" indent="0" algn="l" defTabSz="800100">
            <a:lnSpc>
              <a:spcPct val="90000"/>
            </a:lnSpc>
            <a:spcBef>
              <a:spcPct val="0"/>
            </a:spcBef>
            <a:spcAft>
              <a:spcPct val="35000"/>
            </a:spcAft>
            <a:buNone/>
          </a:pPr>
          <a:r>
            <a:rPr lang="en-US" sz="1800" kern="1200"/>
            <a:t>Outline and explain two disadvantages of using personal documents in sociological research.</a:t>
          </a:r>
        </a:p>
      </dsp:txBody>
      <dsp:txXfrm>
        <a:off x="1273582" y="1625846"/>
        <a:ext cx="5094330" cy="1531029"/>
      </dsp:txXfrm>
    </dsp:sp>
    <dsp:sp modelId="{217B227C-02A0-4C22-8461-41E44035F35B}">
      <dsp:nvSpPr>
        <dsp:cNvPr id="0" name=""/>
        <dsp:cNvSpPr/>
      </dsp:nvSpPr>
      <dsp:spPr>
        <a:xfrm>
          <a:off x="0" y="1625846"/>
          <a:ext cx="1273582" cy="1531029"/>
        </a:xfrm>
        <a:prstGeom prst="rect">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94" tIns="151232" rIns="67394" bIns="151232" numCol="1" spcCol="1270" anchor="ctr" anchorCtr="0">
          <a:noAutofit/>
        </a:bodyPr>
        <a:lstStyle/>
        <a:p>
          <a:pPr marL="0" lvl="0" indent="0" algn="ctr" defTabSz="1022350">
            <a:lnSpc>
              <a:spcPct val="90000"/>
            </a:lnSpc>
            <a:spcBef>
              <a:spcPct val="0"/>
            </a:spcBef>
            <a:spcAft>
              <a:spcPct val="35000"/>
            </a:spcAft>
            <a:buNone/>
          </a:pPr>
          <a:r>
            <a:rPr lang="en-US" sz="2300" kern="1200"/>
            <a:t>Outline and explain</a:t>
          </a:r>
        </a:p>
      </dsp:txBody>
      <dsp:txXfrm>
        <a:off x="0" y="1625846"/>
        <a:ext cx="1273582" cy="1531029"/>
      </dsp:txXfrm>
    </dsp:sp>
    <dsp:sp modelId="{E7DFF51C-C83A-46AF-B0CC-230BE87E24FB}">
      <dsp:nvSpPr>
        <dsp:cNvPr id="0" name=""/>
        <dsp:cNvSpPr/>
      </dsp:nvSpPr>
      <dsp:spPr>
        <a:xfrm>
          <a:off x="1273582" y="3248737"/>
          <a:ext cx="5094330" cy="1531029"/>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844" tIns="388881" rIns="98844" bIns="388881" numCol="1" spcCol="1270" anchor="ctr" anchorCtr="0">
          <a:noAutofit/>
        </a:bodyPr>
        <a:lstStyle/>
        <a:p>
          <a:pPr marL="0" lvl="0" indent="0" algn="l" defTabSz="800100">
            <a:lnSpc>
              <a:spcPct val="90000"/>
            </a:lnSpc>
            <a:spcBef>
              <a:spcPct val="0"/>
            </a:spcBef>
            <a:spcAft>
              <a:spcPct val="35000"/>
            </a:spcAft>
            <a:buNone/>
          </a:pPr>
          <a:r>
            <a:rPr lang="en-US" sz="1800" kern="1200"/>
            <a:t>Outline and explain two practical disadvantages of using documents in sociological research. </a:t>
          </a:r>
        </a:p>
      </dsp:txBody>
      <dsp:txXfrm>
        <a:off x="1273582" y="3248737"/>
        <a:ext cx="5094330" cy="1531029"/>
      </dsp:txXfrm>
    </dsp:sp>
    <dsp:sp modelId="{F0F71EB6-77CB-4339-9AFB-16D0D7AF563C}">
      <dsp:nvSpPr>
        <dsp:cNvPr id="0" name=""/>
        <dsp:cNvSpPr/>
      </dsp:nvSpPr>
      <dsp:spPr>
        <a:xfrm>
          <a:off x="0" y="3248737"/>
          <a:ext cx="1273582" cy="1531029"/>
        </a:xfrm>
        <a:prstGeom prst="rect">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94" tIns="151232" rIns="67394" bIns="151232" numCol="1" spcCol="1270" anchor="ctr" anchorCtr="0">
          <a:noAutofit/>
        </a:bodyPr>
        <a:lstStyle/>
        <a:p>
          <a:pPr marL="0" lvl="0" indent="0" algn="ctr" defTabSz="1022350">
            <a:lnSpc>
              <a:spcPct val="90000"/>
            </a:lnSpc>
            <a:spcBef>
              <a:spcPct val="0"/>
            </a:spcBef>
            <a:spcAft>
              <a:spcPct val="35000"/>
            </a:spcAft>
            <a:buNone/>
          </a:pPr>
          <a:r>
            <a:rPr lang="en-US" sz="2300" kern="1200"/>
            <a:t>Outline and explain</a:t>
          </a:r>
        </a:p>
      </dsp:txBody>
      <dsp:txXfrm>
        <a:off x="0" y="3248737"/>
        <a:ext cx="1273582" cy="1531029"/>
      </dsp:txXfrm>
    </dsp:sp>
    <dsp:sp modelId="{FF6D21C5-C817-4459-A761-B1A0BDA0A306}">
      <dsp:nvSpPr>
        <dsp:cNvPr id="0" name=""/>
        <dsp:cNvSpPr/>
      </dsp:nvSpPr>
      <dsp:spPr>
        <a:xfrm>
          <a:off x="1273582" y="4871628"/>
          <a:ext cx="5094330" cy="153102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844" tIns="388881" rIns="98844" bIns="388881" numCol="1" spcCol="1270" anchor="ctr" anchorCtr="0">
          <a:noAutofit/>
        </a:bodyPr>
        <a:lstStyle/>
        <a:p>
          <a:pPr marL="0" lvl="0" indent="0" algn="l" defTabSz="800100">
            <a:lnSpc>
              <a:spcPct val="90000"/>
            </a:lnSpc>
            <a:spcBef>
              <a:spcPct val="0"/>
            </a:spcBef>
            <a:spcAft>
              <a:spcPct val="35000"/>
            </a:spcAft>
            <a:buNone/>
          </a:pPr>
          <a:r>
            <a:rPr lang="en-US" sz="1800" kern="1200"/>
            <a:t>Outline and explain two problems of using the functionalist perspective to study today’s society.</a:t>
          </a:r>
        </a:p>
      </dsp:txBody>
      <dsp:txXfrm>
        <a:off x="1273582" y="4871628"/>
        <a:ext cx="5094330" cy="1531029"/>
      </dsp:txXfrm>
    </dsp:sp>
    <dsp:sp modelId="{DB25A6E7-B1D1-4F33-A0F6-9B133C1177ED}">
      <dsp:nvSpPr>
        <dsp:cNvPr id="0" name=""/>
        <dsp:cNvSpPr/>
      </dsp:nvSpPr>
      <dsp:spPr>
        <a:xfrm>
          <a:off x="0" y="4871628"/>
          <a:ext cx="1273582" cy="1531029"/>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94" tIns="151232" rIns="67394" bIns="151232" numCol="1" spcCol="1270" anchor="ctr" anchorCtr="0">
          <a:noAutofit/>
        </a:bodyPr>
        <a:lstStyle/>
        <a:p>
          <a:pPr marL="0" lvl="0" indent="0" algn="ctr" defTabSz="1022350">
            <a:lnSpc>
              <a:spcPct val="90000"/>
            </a:lnSpc>
            <a:spcBef>
              <a:spcPct val="0"/>
            </a:spcBef>
            <a:spcAft>
              <a:spcPct val="35000"/>
            </a:spcAft>
            <a:buNone/>
          </a:pPr>
          <a:r>
            <a:rPr lang="en-US" sz="2300" kern="1200"/>
            <a:t>Outline and explain</a:t>
          </a:r>
        </a:p>
      </dsp:txBody>
      <dsp:txXfrm>
        <a:off x="0" y="4871628"/>
        <a:ext cx="1273582" cy="1531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9310-9DAD-4934-A7A5-7CFBBE808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3D596C-7036-496E-83C7-F28C6B672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E65EF-7FB0-4DB6-BDC3-16145BB4457D}"/>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5" name="Footer Placeholder 4">
            <a:extLst>
              <a:ext uri="{FF2B5EF4-FFF2-40B4-BE49-F238E27FC236}">
                <a16:creationId xmlns:a16="http://schemas.microsoft.com/office/drawing/2014/main" id="{24D18CC7-5DC8-4132-B3E9-8C3B2FA24E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86292A-821C-4F28-BE36-659672DFC88D}"/>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215833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8FD6-F52A-4CF1-9C91-A57BCB1A03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18F29-A870-45F6-BA87-61800F9539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3C657-CA89-40E7-A6E5-D6C4E46EA49C}"/>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5" name="Footer Placeholder 4">
            <a:extLst>
              <a:ext uri="{FF2B5EF4-FFF2-40B4-BE49-F238E27FC236}">
                <a16:creationId xmlns:a16="http://schemas.microsoft.com/office/drawing/2014/main" id="{968903BA-3372-438D-8977-E0C562450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612CA-D3F5-421C-A73F-E950C13C4510}"/>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13421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B1B15-602F-4411-9590-939DA227DD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4A19DC-E4A3-4793-9CF1-4CA29AAD55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B8FA6-DE56-4CC6-8A82-E5978AED7982}"/>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5" name="Footer Placeholder 4">
            <a:extLst>
              <a:ext uri="{FF2B5EF4-FFF2-40B4-BE49-F238E27FC236}">
                <a16:creationId xmlns:a16="http://schemas.microsoft.com/office/drawing/2014/main" id="{46C36E93-B96B-493F-8F7F-E17B1839B9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429CE5-5763-4038-B3EC-B2F1839C5797}"/>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246060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659B-BCB5-40D7-A80E-FD5A43A51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4D1E5-C0FE-4D70-96D6-EE3D7725BF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12B97A-EE10-4991-8733-03D781CC5AB9}"/>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5" name="Footer Placeholder 4">
            <a:extLst>
              <a:ext uri="{FF2B5EF4-FFF2-40B4-BE49-F238E27FC236}">
                <a16:creationId xmlns:a16="http://schemas.microsoft.com/office/drawing/2014/main" id="{5A2BC211-06D6-447F-8B03-90E683177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A9AE59-DC4D-4BCB-8EE2-BB1B2DA42C95}"/>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42442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42F9-0011-4DAB-BEDE-B43EA94BC6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A529B9-F273-488B-B183-D5ABE4516F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EC6561-297A-40B1-BB0C-E4459B1BE630}"/>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5" name="Footer Placeholder 4">
            <a:extLst>
              <a:ext uri="{FF2B5EF4-FFF2-40B4-BE49-F238E27FC236}">
                <a16:creationId xmlns:a16="http://schemas.microsoft.com/office/drawing/2014/main" id="{09157777-5ABD-48A2-A97A-ACE2C8BDF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3FC42-AC05-4E27-B47A-779D0A848C28}"/>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31360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E6FE-CD53-4091-AE3F-E39C811191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8FA019-A01C-47E7-96B6-2660E7DD44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407B7C-920B-48C6-98A6-5E245EC773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546584-8F26-4468-8681-0F31456A948F}"/>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6" name="Footer Placeholder 5">
            <a:extLst>
              <a:ext uri="{FF2B5EF4-FFF2-40B4-BE49-F238E27FC236}">
                <a16:creationId xmlns:a16="http://schemas.microsoft.com/office/drawing/2014/main" id="{8DDE506F-2135-41AA-ADEB-E4378744D9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DF4441-1CD9-4534-828C-6BC3E9B05954}"/>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27676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DECF-E668-4173-A4CB-0BDDEBAEDB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A746A9-D385-4561-B336-AA4C551028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FF7AA7-AF9A-4EA1-9B0F-AACE50FF24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C626E2-20A6-4802-8682-10AC06B13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AC9AAC-FFF4-41D0-B2C1-667CD683A9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23738F-E52C-43FC-AD5C-0BF5BA3CBA34}"/>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8" name="Footer Placeholder 7">
            <a:extLst>
              <a:ext uri="{FF2B5EF4-FFF2-40B4-BE49-F238E27FC236}">
                <a16:creationId xmlns:a16="http://schemas.microsoft.com/office/drawing/2014/main" id="{C795A5DC-B3B4-4CC5-B946-1999C637E8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141F25-3CDE-4DDB-A8AB-041BF670295F}"/>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125037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0B97-4D7A-4716-AA4B-953930408A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48B9CD-22E2-4B06-985D-CBCF0F01DA76}"/>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4" name="Footer Placeholder 3">
            <a:extLst>
              <a:ext uri="{FF2B5EF4-FFF2-40B4-BE49-F238E27FC236}">
                <a16:creationId xmlns:a16="http://schemas.microsoft.com/office/drawing/2014/main" id="{140D93F6-0987-4DD3-A82F-96BBF30A50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A3FAAA-0841-4E14-AB4E-7497F38139A4}"/>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381159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72A00-BB5C-4562-9D98-A290CAE12376}"/>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3" name="Footer Placeholder 2">
            <a:extLst>
              <a:ext uri="{FF2B5EF4-FFF2-40B4-BE49-F238E27FC236}">
                <a16:creationId xmlns:a16="http://schemas.microsoft.com/office/drawing/2014/main" id="{3DF3CC93-1C40-4084-AC8A-8A9A279BB8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A202DC-1D37-4F2F-8173-005E7CAC3ACD}"/>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73381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D2AA-9673-4145-92F4-0E50964C0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962DD5-63EC-46B3-B467-00DBC1246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DAD63B-2FBD-4F3B-ABF5-8558473EC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D8C24B-5D06-4D06-9E0E-7635FB6CBD46}"/>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6" name="Footer Placeholder 5">
            <a:extLst>
              <a:ext uri="{FF2B5EF4-FFF2-40B4-BE49-F238E27FC236}">
                <a16:creationId xmlns:a16="http://schemas.microsoft.com/office/drawing/2014/main" id="{49A72BE0-55BD-4D16-B715-846D7F9B0D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1A9401-E3E2-4442-851F-4157B2D86B41}"/>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160205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30BC-EB56-4329-A02A-54E2BC1FC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9E8B3A-C396-45CE-A171-DD02F20C0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B7C89E-FE5A-4EDE-B95F-AE5817429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98349-9094-4D94-9878-5D4AE3C081F5}"/>
              </a:ext>
            </a:extLst>
          </p:cNvPr>
          <p:cNvSpPr>
            <a:spLocks noGrp="1"/>
          </p:cNvSpPr>
          <p:nvPr>
            <p:ph type="dt" sz="half" idx="10"/>
          </p:nvPr>
        </p:nvSpPr>
        <p:spPr/>
        <p:txBody>
          <a:bodyPr/>
          <a:lstStyle/>
          <a:p>
            <a:fld id="{555ABEDE-0D66-44B8-A5A1-43A70A6886BF}" type="datetimeFigureOut">
              <a:rPr lang="en-GB" smtClean="0"/>
              <a:t>05/05/2022</a:t>
            </a:fld>
            <a:endParaRPr lang="en-GB"/>
          </a:p>
        </p:txBody>
      </p:sp>
      <p:sp>
        <p:nvSpPr>
          <p:cNvPr id="6" name="Footer Placeholder 5">
            <a:extLst>
              <a:ext uri="{FF2B5EF4-FFF2-40B4-BE49-F238E27FC236}">
                <a16:creationId xmlns:a16="http://schemas.microsoft.com/office/drawing/2014/main" id="{53D23885-0F1D-48FC-8999-CA6D76FAD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F7A58-B86A-480B-9012-23D178FB30C0}"/>
              </a:ext>
            </a:extLst>
          </p:cNvPr>
          <p:cNvSpPr>
            <a:spLocks noGrp="1"/>
          </p:cNvSpPr>
          <p:nvPr>
            <p:ph type="sldNum" sz="quarter" idx="12"/>
          </p:nvPr>
        </p:nvSpPr>
        <p:spPr/>
        <p:txBody>
          <a:bodyPr/>
          <a:lstStyle/>
          <a:p>
            <a:fld id="{60D0545C-BB8A-4B82-AF21-421FC467CEA5}" type="slidenum">
              <a:rPr lang="en-GB" smtClean="0"/>
              <a:t>‹#›</a:t>
            </a:fld>
            <a:endParaRPr lang="en-GB"/>
          </a:p>
        </p:txBody>
      </p:sp>
    </p:spTree>
    <p:extLst>
      <p:ext uri="{BB962C8B-B14F-4D97-AF65-F5344CB8AC3E}">
        <p14:creationId xmlns:p14="http://schemas.microsoft.com/office/powerpoint/2010/main" val="385945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FE172-1051-42DE-A35F-E9A6329F6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F8178C-084A-476E-8923-1A585D4ED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FC921-1A20-40DF-BA20-BFB50C0A8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ABEDE-0D66-44B8-A5A1-43A70A6886BF}" type="datetimeFigureOut">
              <a:rPr lang="en-GB" smtClean="0"/>
              <a:t>05/05/2022</a:t>
            </a:fld>
            <a:endParaRPr lang="en-GB"/>
          </a:p>
        </p:txBody>
      </p:sp>
      <p:sp>
        <p:nvSpPr>
          <p:cNvPr id="5" name="Footer Placeholder 4">
            <a:extLst>
              <a:ext uri="{FF2B5EF4-FFF2-40B4-BE49-F238E27FC236}">
                <a16:creationId xmlns:a16="http://schemas.microsoft.com/office/drawing/2014/main" id="{EE341E9D-232A-4408-BFF1-DCD071C63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112353-8233-4B55-B4C9-23CD09D4D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0545C-BB8A-4B82-AF21-421FC467CEA5}" type="slidenum">
              <a:rPr lang="en-GB" smtClean="0"/>
              <a:t>‹#›</a:t>
            </a:fld>
            <a:endParaRPr lang="en-GB"/>
          </a:p>
        </p:txBody>
      </p:sp>
    </p:spTree>
    <p:extLst>
      <p:ext uri="{BB962C8B-B14F-4D97-AF65-F5344CB8AC3E}">
        <p14:creationId xmlns:p14="http://schemas.microsoft.com/office/powerpoint/2010/main" val="327447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evisesociology.com/2017/04/02/oultline-why-positivists-use-quantitative-methods-1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3E6E-90ED-4DCE-9967-C54F73ED4BD3}"/>
              </a:ext>
            </a:extLst>
          </p:cNvPr>
          <p:cNvSpPr>
            <a:spLocks noGrp="1"/>
          </p:cNvSpPr>
          <p:nvPr>
            <p:ph type="ctrTitle"/>
          </p:nvPr>
        </p:nvSpPr>
        <p:spPr/>
        <p:txBody>
          <a:bodyPr/>
          <a:lstStyle/>
          <a:p>
            <a:r>
              <a:rPr lang="en-GB" dirty="0"/>
              <a:t>Revision 5</a:t>
            </a:r>
            <a:r>
              <a:rPr lang="en-GB" baseline="30000" dirty="0"/>
              <a:t>th</a:t>
            </a:r>
            <a:r>
              <a:rPr lang="en-GB" dirty="0"/>
              <a:t> May</a:t>
            </a:r>
          </a:p>
        </p:txBody>
      </p:sp>
      <p:sp>
        <p:nvSpPr>
          <p:cNvPr id="3" name="Subtitle 2">
            <a:extLst>
              <a:ext uri="{FF2B5EF4-FFF2-40B4-BE49-F238E27FC236}">
                <a16:creationId xmlns:a16="http://schemas.microsoft.com/office/drawing/2014/main" id="{BAD08822-A24B-48CD-8E6E-FABFECB2AD3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675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28D4-BACB-450E-938C-07E38F9B540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kern="1200">
                <a:solidFill>
                  <a:schemeClr val="bg1"/>
                </a:solidFill>
                <a:latin typeface="+mj-lt"/>
                <a:ea typeface="+mj-ea"/>
                <a:cs typeface="+mj-cs"/>
              </a:rPr>
              <a:t>Focus today on methods in context questions.</a:t>
            </a:r>
          </a:p>
        </p:txBody>
      </p:sp>
      <p:graphicFrame>
        <p:nvGraphicFramePr>
          <p:cNvPr id="4" name="Content Placeholder 3">
            <a:extLst>
              <a:ext uri="{FF2B5EF4-FFF2-40B4-BE49-F238E27FC236}">
                <a16:creationId xmlns:a16="http://schemas.microsoft.com/office/drawing/2014/main" id="{35F0FBC5-85F2-4E4B-A705-D5B7FD324C2F}"/>
              </a:ext>
            </a:extLst>
          </p:cNvPr>
          <p:cNvGraphicFramePr>
            <a:graphicFrameLocks noGrp="1"/>
          </p:cNvGraphicFramePr>
          <p:nvPr>
            <p:ph idx="1"/>
            <p:extLst/>
          </p:nvPr>
        </p:nvGraphicFramePr>
        <p:xfrm>
          <a:off x="327324" y="2427541"/>
          <a:ext cx="11482253" cy="4301229"/>
        </p:xfrm>
        <a:graphic>
          <a:graphicData uri="http://schemas.openxmlformats.org/drawingml/2006/table">
            <a:tbl>
              <a:tblPr>
                <a:solidFill>
                  <a:schemeClr val="accent1">
                    <a:lumMod val="20000"/>
                    <a:lumOff val="80000"/>
                  </a:schemeClr>
                </a:solidFill>
              </a:tblPr>
              <a:tblGrid>
                <a:gridCol w="2861378">
                  <a:extLst>
                    <a:ext uri="{9D8B030D-6E8A-4147-A177-3AD203B41FA5}">
                      <a16:colId xmlns:a16="http://schemas.microsoft.com/office/drawing/2014/main" val="3166188786"/>
                    </a:ext>
                  </a:extLst>
                </a:gridCol>
                <a:gridCol w="3591025">
                  <a:extLst>
                    <a:ext uri="{9D8B030D-6E8A-4147-A177-3AD203B41FA5}">
                      <a16:colId xmlns:a16="http://schemas.microsoft.com/office/drawing/2014/main" val="1446966026"/>
                    </a:ext>
                  </a:extLst>
                </a:gridCol>
                <a:gridCol w="5029850">
                  <a:extLst>
                    <a:ext uri="{9D8B030D-6E8A-4147-A177-3AD203B41FA5}">
                      <a16:colId xmlns:a16="http://schemas.microsoft.com/office/drawing/2014/main" val="573650985"/>
                    </a:ext>
                  </a:extLst>
                </a:gridCol>
              </a:tblGrid>
              <a:tr h="599209">
                <a:tc>
                  <a:txBody>
                    <a:bodyPr/>
                    <a:lstStyle/>
                    <a:p>
                      <a:pPr algn="l" fontAlgn="t"/>
                      <a:r>
                        <a:rPr lang="en-GB" sz="2300" b="1" u="sng" cap="none" spc="0">
                          <a:solidFill>
                            <a:schemeClr val="tx1"/>
                          </a:solidFill>
                          <a:effectLst/>
                          <a:latin typeface="inherit"/>
                        </a:rPr>
                        <a:t>Themes</a:t>
                      </a:r>
                      <a:endParaRPr lang="en-GB" sz="2300" b="0" cap="none" spc="0">
                        <a:solidFill>
                          <a:schemeClr val="tx1"/>
                        </a:solidFill>
                        <a:effectLst/>
                        <a:latin typeface="inherit"/>
                      </a:endParaRP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GB" sz="2300" b="1" u="sng" cap="none" spc="0">
                          <a:solidFill>
                            <a:schemeClr val="tx1"/>
                          </a:solidFill>
                          <a:effectLst/>
                          <a:latin typeface="inherit"/>
                        </a:rPr>
                        <a:t>Methods</a:t>
                      </a:r>
                      <a:endParaRPr lang="en-GB" sz="2300" b="0" cap="none" spc="0">
                        <a:solidFill>
                          <a:schemeClr val="tx1"/>
                        </a:solidFill>
                        <a:effectLst/>
                        <a:latin typeface="inherit"/>
                      </a:endParaRP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GB" sz="2300" b="1" u="sng" cap="none" spc="0">
                          <a:solidFill>
                            <a:schemeClr val="tx1"/>
                          </a:solidFill>
                          <a:effectLst/>
                          <a:latin typeface="inherit"/>
                        </a:rPr>
                        <a:t>Study</a:t>
                      </a:r>
                      <a:endParaRPr lang="en-GB" sz="2300" b="0" cap="none" spc="0">
                        <a:solidFill>
                          <a:schemeClr val="tx1"/>
                        </a:solidFill>
                        <a:effectLst/>
                        <a:latin typeface="inherit"/>
                      </a:endParaRP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2710327"/>
                  </a:ext>
                </a:extLst>
              </a:tr>
              <a:tr h="3398429">
                <a:tc>
                  <a:txBody>
                    <a:bodyPr/>
                    <a:lstStyle/>
                    <a:p>
                      <a:pPr algn="l" fontAlgn="t"/>
                      <a:r>
                        <a:rPr lang="en-GB" sz="2300" b="0" cap="none" spc="0">
                          <a:solidFill>
                            <a:schemeClr val="tx1"/>
                          </a:solidFill>
                          <a:effectLst/>
                          <a:latin typeface="inherit"/>
                        </a:rPr>
                        <a:t>Pupils</a:t>
                      </a:r>
                    </a:p>
                    <a:p>
                      <a:pPr algn="l" fontAlgn="t"/>
                      <a:r>
                        <a:rPr lang="en-GB" sz="2300" b="0" cap="none" spc="0">
                          <a:solidFill>
                            <a:schemeClr val="tx1"/>
                          </a:solidFill>
                          <a:effectLst/>
                          <a:latin typeface="inherit"/>
                        </a:rPr>
                        <a:t>Teachers</a:t>
                      </a:r>
                    </a:p>
                    <a:p>
                      <a:pPr algn="l" fontAlgn="t"/>
                      <a:r>
                        <a:rPr lang="en-GB" sz="2300" b="0" cap="none" spc="0">
                          <a:solidFill>
                            <a:schemeClr val="tx1"/>
                          </a:solidFill>
                          <a:effectLst/>
                          <a:latin typeface="inherit"/>
                        </a:rPr>
                        <a:t>Schools</a:t>
                      </a:r>
                    </a:p>
                    <a:p>
                      <a:pPr algn="l" fontAlgn="t"/>
                      <a:r>
                        <a:rPr lang="en-GB" sz="2300" b="0" cap="none" spc="0">
                          <a:solidFill>
                            <a:schemeClr val="tx1"/>
                          </a:solidFill>
                          <a:effectLst/>
                          <a:latin typeface="inherit"/>
                        </a:rPr>
                        <a:t>Parents</a:t>
                      </a:r>
                    </a:p>
                    <a:p>
                      <a:pPr algn="l" fontAlgn="t"/>
                      <a:r>
                        <a:rPr lang="en-GB" sz="2300" b="0" cap="none" spc="0">
                          <a:solidFill>
                            <a:schemeClr val="tx1"/>
                          </a:solidFill>
                          <a:effectLst/>
                          <a:latin typeface="inherit"/>
                        </a:rPr>
                        <a:t>Classrooms</a:t>
                      </a: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fr-FR" sz="2300" b="0" cap="none" spc="0">
                          <a:solidFill>
                            <a:schemeClr val="tx1"/>
                          </a:solidFill>
                          <a:effectLst/>
                          <a:latin typeface="inherit"/>
                        </a:rPr>
                        <a:t>Documents</a:t>
                      </a:r>
                    </a:p>
                    <a:p>
                      <a:pPr algn="l" fontAlgn="t"/>
                      <a:r>
                        <a:rPr lang="fr-FR" sz="2300" b="0" cap="none" spc="0">
                          <a:solidFill>
                            <a:schemeClr val="tx1"/>
                          </a:solidFill>
                          <a:effectLst/>
                          <a:latin typeface="inherit"/>
                        </a:rPr>
                        <a:t>Official Stats</a:t>
                      </a:r>
                    </a:p>
                    <a:p>
                      <a:pPr algn="l" fontAlgn="t"/>
                      <a:r>
                        <a:rPr lang="fr-FR" sz="2300" b="0" cap="none" spc="0">
                          <a:solidFill>
                            <a:schemeClr val="tx1"/>
                          </a:solidFill>
                          <a:effectLst/>
                          <a:latin typeface="inherit"/>
                        </a:rPr>
                        <a:t>Questionnaires</a:t>
                      </a:r>
                    </a:p>
                    <a:p>
                      <a:pPr algn="l" fontAlgn="t"/>
                      <a:r>
                        <a:rPr lang="fr-FR" sz="2300" b="0" cap="none" spc="0">
                          <a:solidFill>
                            <a:schemeClr val="tx1"/>
                          </a:solidFill>
                          <a:effectLst/>
                          <a:latin typeface="inherit"/>
                        </a:rPr>
                        <a:t>Interviews</a:t>
                      </a:r>
                    </a:p>
                    <a:p>
                      <a:pPr algn="l" fontAlgn="t"/>
                      <a:r>
                        <a:rPr lang="fr-FR" sz="2300" b="0" cap="none" spc="0">
                          <a:solidFill>
                            <a:schemeClr val="tx1"/>
                          </a:solidFill>
                          <a:effectLst/>
                          <a:latin typeface="inherit"/>
                        </a:rPr>
                        <a:t>Experiments</a:t>
                      </a:r>
                    </a:p>
                    <a:p>
                      <a:pPr algn="l" fontAlgn="t"/>
                      <a:r>
                        <a:rPr lang="fr-FR" sz="2300" b="0" cap="none" spc="0">
                          <a:solidFill>
                            <a:schemeClr val="tx1"/>
                          </a:solidFill>
                          <a:effectLst/>
                          <a:latin typeface="inherit"/>
                        </a:rPr>
                        <a:t>Observations</a:t>
                      </a: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GB" sz="2300" b="0" cap="none" spc="0">
                          <a:solidFill>
                            <a:schemeClr val="tx1"/>
                          </a:solidFill>
                          <a:effectLst/>
                          <a:latin typeface="inherit"/>
                        </a:rPr>
                        <a:t>Permanent exclusion</a:t>
                      </a:r>
                    </a:p>
                    <a:p>
                      <a:pPr algn="l" fontAlgn="t"/>
                      <a:r>
                        <a:rPr lang="en-GB" sz="2300" b="0" cap="none" spc="0" dirty="0">
                          <a:solidFill>
                            <a:schemeClr val="tx1"/>
                          </a:solidFill>
                          <a:effectLst/>
                          <a:latin typeface="inherit"/>
                        </a:rPr>
                        <a:t>Truancy</a:t>
                      </a:r>
                    </a:p>
                    <a:p>
                      <a:pPr algn="l" fontAlgn="t"/>
                      <a:r>
                        <a:rPr lang="en-GB" sz="2300" b="0" cap="none" spc="0" dirty="0">
                          <a:solidFill>
                            <a:schemeClr val="tx1"/>
                          </a:solidFill>
                          <a:effectLst/>
                          <a:latin typeface="inherit"/>
                        </a:rPr>
                        <a:t>Subcultures</a:t>
                      </a:r>
                    </a:p>
                    <a:p>
                      <a:pPr algn="l" fontAlgn="t"/>
                      <a:r>
                        <a:rPr lang="en-GB" sz="2300" b="0" cap="none" spc="0" dirty="0">
                          <a:solidFill>
                            <a:schemeClr val="tx1"/>
                          </a:solidFill>
                          <a:effectLst/>
                          <a:latin typeface="inherit"/>
                        </a:rPr>
                        <a:t>Achievement</a:t>
                      </a:r>
                    </a:p>
                    <a:p>
                      <a:pPr algn="l" fontAlgn="t"/>
                      <a:r>
                        <a:rPr lang="en-GB" sz="2300" b="0" cap="none" spc="0" dirty="0">
                          <a:solidFill>
                            <a:schemeClr val="tx1"/>
                          </a:solidFill>
                          <a:effectLst/>
                          <a:latin typeface="inherit"/>
                        </a:rPr>
                        <a:t>Parental involvement</a:t>
                      </a:r>
                    </a:p>
                    <a:p>
                      <a:pPr algn="l" fontAlgn="t"/>
                      <a:r>
                        <a:rPr lang="en-GB" sz="2300" b="0" cap="none" spc="0" dirty="0">
                          <a:solidFill>
                            <a:schemeClr val="tx1"/>
                          </a:solidFill>
                          <a:effectLst/>
                          <a:latin typeface="inherit"/>
                        </a:rPr>
                        <a:t>Gender Identity</a:t>
                      </a:r>
                    </a:p>
                    <a:p>
                      <a:pPr algn="l" fontAlgn="t"/>
                      <a:r>
                        <a:rPr lang="en-GB" sz="2300" b="0" cap="none" spc="0" dirty="0">
                          <a:solidFill>
                            <a:schemeClr val="tx1"/>
                          </a:solidFill>
                          <a:effectLst/>
                          <a:latin typeface="inherit"/>
                        </a:rPr>
                        <a:t>Class, Ethnicity and Language</a:t>
                      </a:r>
                    </a:p>
                    <a:p>
                      <a:pPr algn="l" fontAlgn="t"/>
                      <a:r>
                        <a:rPr lang="en-GB" sz="2300" b="0" cap="none" spc="0" dirty="0">
                          <a:solidFill>
                            <a:schemeClr val="tx1"/>
                          </a:solidFill>
                          <a:effectLst/>
                          <a:latin typeface="inherit"/>
                        </a:rPr>
                        <a:t>Labelling</a:t>
                      </a:r>
                    </a:p>
                    <a:p>
                      <a:pPr algn="l" fontAlgn="t"/>
                      <a:r>
                        <a:rPr lang="en-GB" sz="2300" b="0" cap="none" spc="0" dirty="0">
                          <a:solidFill>
                            <a:schemeClr val="tx1"/>
                          </a:solidFill>
                          <a:effectLst/>
                          <a:latin typeface="inherit"/>
                        </a:rPr>
                        <a:t>Teacher Expectations</a:t>
                      </a:r>
                    </a:p>
                    <a:p>
                      <a:pPr algn="l" fontAlgn="t"/>
                      <a:r>
                        <a:rPr lang="en-GB" sz="2300" b="0" cap="none" spc="0" dirty="0">
                          <a:solidFill>
                            <a:schemeClr val="tx1"/>
                          </a:solidFill>
                          <a:effectLst/>
                          <a:latin typeface="inherit"/>
                        </a:rPr>
                        <a:t>Classroom Interactions</a:t>
                      </a: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31747631"/>
                  </a:ext>
                </a:extLst>
              </a:tr>
            </a:tbl>
          </a:graphicData>
        </a:graphic>
      </p:graphicFrame>
    </p:spTree>
    <p:extLst>
      <p:ext uri="{BB962C8B-B14F-4D97-AF65-F5344CB8AC3E}">
        <p14:creationId xmlns:p14="http://schemas.microsoft.com/office/powerpoint/2010/main" val="187697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8749-5E2C-44E3-A2CF-9665C0A5101C}"/>
              </a:ext>
            </a:extLst>
          </p:cNvPr>
          <p:cNvSpPr>
            <a:spLocks noGrp="1"/>
          </p:cNvSpPr>
          <p:nvPr>
            <p:ph type="title"/>
          </p:nvPr>
        </p:nvSpPr>
        <p:spPr>
          <a:xfrm>
            <a:off x="643467" y="321734"/>
            <a:ext cx="10905066" cy="1135737"/>
          </a:xfrm>
        </p:spPr>
        <p:txBody>
          <a:bodyPr>
            <a:normAutofit/>
          </a:bodyPr>
          <a:lstStyle/>
          <a:p>
            <a:r>
              <a:rPr lang="en-GB" sz="3600"/>
              <a:t>Improving answers with examples</a:t>
            </a:r>
          </a:p>
        </p:txBody>
      </p:sp>
      <p:sp>
        <p:nvSpPr>
          <p:cNvPr id="3" name="Content Placeholder 2">
            <a:extLst>
              <a:ext uri="{FF2B5EF4-FFF2-40B4-BE49-F238E27FC236}">
                <a16:creationId xmlns:a16="http://schemas.microsoft.com/office/drawing/2014/main" id="{89E44351-EA37-4964-948D-84E7F5FAE49A}"/>
              </a:ext>
            </a:extLst>
          </p:cNvPr>
          <p:cNvSpPr>
            <a:spLocks noGrp="1"/>
          </p:cNvSpPr>
          <p:nvPr>
            <p:ph idx="1"/>
          </p:nvPr>
        </p:nvSpPr>
        <p:spPr>
          <a:xfrm>
            <a:off x="643467" y="1782981"/>
            <a:ext cx="10905066" cy="4393982"/>
          </a:xfrm>
        </p:spPr>
        <p:txBody>
          <a:bodyPr>
            <a:normAutofit/>
          </a:bodyPr>
          <a:lstStyle/>
          <a:p>
            <a:r>
              <a:rPr lang="en-GB" sz="2000" dirty="0"/>
              <a:t>Spend some time putting together examples of studies from everything we have done for the methods areas.  Start by brainstorming what examples you can remember for</a:t>
            </a:r>
          </a:p>
          <a:p>
            <a:r>
              <a:rPr lang="en-GB" sz="2000" dirty="0"/>
              <a:t>Qualitative </a:t>
            </a:r>
          </a:p>
          <a:p>
            <a:r>
              <a:rPr lang="en-GB" sz="2000" dirty="0"/>
              <a:t>Quantitative</a:t>
            </a:r>
          </a:p>
          <a:p>
            <a:r>
              <a:rPr lang="en-GB" sz="2000" dirty="0"/>
              <a:t>Questionnaires  </a:t>
            </a:r>
          </a:p>
          <a:p>
            <a:r>
              <a:rPr lang="en-GB" sz="2000" dirty="0"/>
              <a:t>Experiments (and sampling)</a:t>
            </a:r>
          </a:p>
          <a:p>
            <a:r>
              <a:rPr lang="en-GB" sz="2000" dirty="0"/>
              <a:t>Interviews</a:t>
            </a:r>
          </a:p>
          <a:p>
            <a:r>
              <a:rPr lang="en-GB" sz="2000" dirty="0"/>
              <a:t>Statistics</a:t>
            </a:r>
          </a:p>
          <a:p>
            <a:r>
              <a:rPr lang="en-GB" sz="2000" dirty="0"/>
              <a:t>Experiments</a:t>
            </a:r>
          </a:p>
          <a:p>
            <a:r>
              <a:rPr lang="en-GB" sz="2000" dirty="0"/>
              <a:t>Observation</a:t>
            </a:r>
          </a:p>
          <a:p>
            <a:r>
              <a:rPr lang="en-GB" sz="2000" dirty="0"/>
              <a:t>Documents.  </a:t>
            </a:r>
          </a:p>
        </p:txBody>
      </p:sp>
    </p:spTree>
    <p:extLst>
      <p:ext uri="{BB962C8B-B14F-4D97-AF65-F5344CB8AC3E}">
        <p14:creationId xmlns:p14="http://schemas.microsoft.com/office/powerpoint/2010/main" val="418319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8E9E-B14E-43C1-BFBD-0126FCC4C06E}"/>
              </a:ext>
            </a:extLst>
          </p:cNvPr>
          <p:cNvSpPr>
            <a:spLocks noGrp="1"/>
          </p:cNvSpPr>
          <p:nvPr>
            <p:ph type="title"/>
          </p:nvPr>
        </p:nvSpPr>
        <p:spPr/>
        <p:txBody>
          <a:bodyPr/>
          <a:lstStyle/>
          <a:p>
            <a:r>
              <a:rPr lang="en-GB"/>
              <a:t>Questionnaires</a:t>
            </a:r>
            <a:endParaRPr lang="en-GB" dirty="0"/>
          </a:p>
        </p:txBody>
      </p:sp>
      <p:sp>
        <p:nvSpPr>
          <p:cNvPr id="3" name="Content Placeholder 2">
            <a:extLst>
              <a:ext uri="{FF2B5EF4-FFF2-40B4-BE49-F238E27FC236}">
                <a16:creationId xmlns:a16="http://schemas.microsoft.com/office/drawing/2014/main" id="{46452699-EA96-4C0A-AF1D-F243021FD38C}"/>
              </a:ext>
            </a:extLst>
          </p:cNvPr>
          <p:cNvSpPr>
            <a:spLocks noGrp="1"/>
          </p:cNvSpPr>
          <p:nvPr>
            <p:ph idx="1"/>
          </p:nvPr>
        </p:nvSpPr>
        <p:spPr/>
        <p:txBody>
          <a:bodyPr>
            <a:normAutofit fontScale="85000" lnSpcReduction="10000"/>
          </a:bodyPr>
          <a:lstStyle/>
          <a:p>
            <a:pPr fontAlgn="base"/>
            <a:r>
              <a:rPr lang="en-GB" dirty="0"/>
              <a:t>Chubb and Moe base their arguments on a comparison of the achievements of 60,000 pupils from low income families in 1,015 state and private high schools, together with the findings of a parental survey and case studies of ‘failing’ schools apparently being turned around. Their evidence shows that pupils from low income families consistently do about 5% better in private schools.</a:t>
            </a:r>
          </a:p>
          <a:p>
            <a:pPr fontAlgn="base"/>
            <a:r>
              <a:rPr lang="en-GB" dirty="0"/>
              <a:t> </a:t>
            </a:r>
          </a:p>
          <a:p>
            <a:pPr fontAlgn="base"/>
            <a:r>
              <a:rPr lang="en-GB" b="1" dirty="0"/>
              <a:t>Method Link: Using Surveys</a:t>
            </a:r>
            <a:endParaRPr lang="en-GB" dirty="0"/>
          </a:p>
          <a:p>
            <a:pPr fontAlgn="base"/>
            <a:r>
              <a:rPr lang="en-GB" dirty="0"/>
              <a:t>Based on these findings carried out a survey of parental attitude to schooling. Surveys involve asking people a fixed set of questions either: through interviews or written questionnaires. This is a very quick way of collecting data from a large sample of people. Chubb and Moe chose this method so as to make generalisations about parental views on the way schools should run and how much choice parents should get.</a:t>
            </a:r>
          </a:p>
          <a:p>
            <a:endParaRPr lang="en-GB" dirty="0"/>
          </a:p>
        </p:txBody>
      </p:sp>
    </p:spTree>
    <p:extLst>
      <p:ext uri="{BB962C8B-B14F-4D97-AF65-F5344CB8AC3E}">
        <p14:creationId xmlns:p14="http://schemas.microsoft.com/office/powerpoint/2010/main" val="384846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3210-22F2-4E16-8D1C-B734315DEC83}"/>
              </a:ext>
            </a:extLst>
          </p:cNvPr>
          <p:cNvSpPr>
            <a:spLocks noGrp="1"/>
          </p:cNvSpPr>
          <p:nvPr>
            <p:ph type="title"/>
          </p:nvPr>
        </p:nvSpPr>
        <p:spPr>
          <a:xfrm>
            <a:off x="838200" y="365126"/>
            <a:ext cx="10515600" cy="554718"/>
          </a:xfrm>
        </p:spPr>
        <p:txBody>
          <a:bodyPr>
            <a:normAutofit fontScale="90000"/>
          </a:bodyPr>
          <a:lstStyle/>
          <a:p>
            <a:r>
              <a:rPr lang="en-GB"/>
              <a:t>Interviews - </a:t>
            </a:r>
            <a:endParaRPr lang="en-GB" dirty="0"/>
          </a:p>
        </p:txBody>
      </p:sp>
      <p:sp>
        <p:nvSpPr>
          <p:cNvPr id="3" name="Content Placeholder 2">
            <a:extLst>
              <a:ext uri="{FF2B5EF4-FFF2-40B4-BE49-F238E27FC236}">
                <a16:creationId xmlns:a16="http://schemas.microsoft.com/office/drawing/2014/main" id="{BD007163-D871-45A2-AEC6-B9D0D1F5464C}"/>
              </a:ext>
            </a:extLst>
          </p:cNvPr>
          <p:cNvSpPr>
            <a:spLocks noGrp="1"/>
          </p:cNvSpPr>
          <p:nvPr>
            <p:ph idx="1"/>
          </p:nvPr>
        </p:nvSpPr>
        <p:spPr>
          <a:xfrm>
            <a:off x="838200" y="919842"/>
            <a:ext cx="10515600" cy="5726617"/>
          </a:xfrm>
        </p:spPr>
        <p:txBody>
          <a:bodyPr>
            <a:normAutofit fontScale="55000" lnSpcReduction="20000"/>
          </a:bodyPr>
          <a:lstStyle/>
          <a:p>
            <a:r>
              <a:rPr lang="en-GB" sz="3300" b="1" dirty="0"/>
              <a:t>Becker</a:t>
            </a:r>
            <a:r>
              <a:rPr lang="en-GB" sz="3300" dirty="0"/>
              <a:t> Interviewed 60 high school teachers in Chicago, asking them what their ideal pupil would be.</a:t>
            </a:r>
          </a:p>
          <a:p>
            <a:r>
              <a:rPr lang="en-GB" sz="3300" b="1" dirty="0"/>
              <a:t>Lacey</a:t>
            </a:r>
            <a:r>
              <a:rPr lang="en-GB" sz="3300" dirty="0"/>
              <a:t> In the study, the school was viewed as a social system which was nevertheless embedded in a wider society. In the case study, Lacey lays bare the social mechanisms (differentiation and polarisation) within the school in an attempt to explain the disappointing performance of working-class boys in grammar schools.</a:t>
            </a:r>
          </a:p>
          <a:p>
            <a:pPr fontAlgn="base"/>
            <a:r>
              <a:rPr lang="en-GB" sz="3300" u="sng" dirty="0"/>
              <a:t>Data collection:</a:t>
            </a:r>
          </a:p>
          <a:p>
            <a:pPr fontAlgn="base"/>
            <a:r>
              <a:rPr lang="en-GB" sz="3300" dirty="0"/>
              <a:t>observed teachers giving lessons (at least one by every member of staff) to gain a clearer picture of what was happening in the school</a:t>
            </a:r>
          </a:p>
          <a:p>
            <a:pPr fontAlgn="base"/>
            <a:r>
              <a:rPr lang="en-GB" sz="3300" dirty="0"/>
              <a:t>spent twelve weeks sessions per week teaching and twelve observing teachers at work which continued over eighteen months</a:t>
            </a:r>
          </a:p>
          <a:p>
            <a:pPr fontAlgn="base"/>
            <a:r>
              <a:rPr lang="en-GB" sz="3300" dirty="0"/>
              <a:t>engaged staff and pupils in informal conversations</a:t>
            </a:r>
          </a:p>
          <a:p>
            <a:pPr fontAlgn="base"/>
            <a:r>
              <a:rPr lang="en-GB" sz="3300" dirty="0"/>
              <a:t>during the first term, Lacey sent out two questionnaires to 1st years (Year 7) and 5th years (Year 11) after their exams asking details about values, career aspirations, family background and peer group affiliation</a:t>
            </a:r>
          </a:p>
          <a:p>
            <a:pPr fontAlgn="base"/>
            <a:r>
              <a:rPr lang="en-GB" sz="3300" dirty="0"/>
              <a:t>material from school records and the local education offices were also used.</a:t>
            </a:r>
          </a:p>
          <a:p>
            <a:pPr fontAlgn="base"/>
            <a:r>
              <a:rPr lang="en-GB" sz="3300" b="1" dirty="0"/>
              <a:t>Paul Willis </a:t>
            </a:r>
            <a:r>
              <a:rPr lang="en-GB" sz="3300" dirty="0"/>
              <a:t>used a wide range of research methods - including observations and interviews - to really try and see education from the children's point of view. As a Marxist, he was interested in conflict in education and why working-class children went on to do working-class jobs. But he reached quite different conclusions from Bowles &amp; Gintis.</a:t>
            </a:r>
          </a:p>
          <a:p>
            <a:r>
              <a:rPr lang="en-GB" sz="3300" b="1" dirty="0" err="1"/>
              <a:t>Gewitz</a:t>
            </a:r>
            <a:r>
              <a:rPr lang="en-GB" sz="3300" b="1" dirty="0"/>
              <a:t> et al </a:t>
            </a:r>
            <a:r>
              <a:rPr lang="en-GB" sz="3300" dirty="0"/>
              <a:t>3 main types of parents Privileged-skilled workers</a:t>
            </a:r>
          </a:p>
          <a:p>
            <a:r>
              <a:rPr lang="en-GB" sz="3300" dirty="0"/>
              <a:t>Disconnected-local choosers </a:t>
            </a:r>
          </a:p>
          <a:p>
            <a:r>
              <a:rPr lang="en-GB" sz="3300" dirty="0"/>
              <a:t>Semi-skilled choosers</a:t>
            </a:r>
          </a:p>
          <a:p>
            <a:endParaRPr lang="en-GB" b="1" dirty="0"/>
          </a:p>
          <a:p>
            <a:endParaRPr lang="en-GB" dirty="0"/>
          </a:p>
        </p:txBody>
      </p:sp>
    </p:spTree>
    <p:extLst>
      <p:ext uri="{BB962C8B-B14F-4D97-AF65-F5344CB8AC3E}">
        <p14:creationId xmlns:p14="http://schemas.microsoft.com/office/powerpoint/2010/main" val="35813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3D65-8BC6-403E-94D0-256D452C2918}"/>
              </a:ext>
            </a:extLst>
          </p:cNvPr>
          <p:cNvSpPr>
            <a:spLocks noGrp="1"/>
          </p:cNvSpPr>
          <p:nvPr>
            <p:ph type="title"/>
          </p:nvPr>
        </p:nvSpPr>
        <p:spPr/>
        <p:txBody>
          <a:bodyPr/>
          <a:lstStyle/>
          <a:p>
            <a:r>
              <a:rPr lang="en-GB" dirty="0"/>
              <a:t>Examples from crime and deviance? </a:t>
            </a:r>
          </a:p>
        </p:txBody>
      </p:sp>
      <p:sp>
        <p:nvSpPr>
          <p:cNvPr id="3" name="Content Placeholder 2">
            <a:extLst>
              <a:ext uri="{FF2B5EF4-FFF2-40B4-BE49-F238E27FC236}">
                <a16:creationId xmlns:a16="http://schemas.microsoft.com/office/drawing/2014/main" id="{6C6D515A-0C96-45EF-AF37-4CC5190D77F2}"/>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15208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F7D04-2394-49E8-92E4-9DC6045140DC}"/>
              </a:ext>
            </a:extLst>
          </p:cNvPr>
          <p:cNvPicPr>
            <a:picLocks noChangeAspect="1"/>
          </p:cNvPicPr>
          <p:nvPr/>
        </p:nvPicPr>
        <p:blipFill rotWithShape="1">
          <a:blip r:embed="rId2"/>
          <a:srcRect t="2991" b="12739"/>
          <a:stretch/>
        </p:blipFill>
        <p:spPr>
          <a:xfrm>
            <a:off x="20" y="10"/>
            <a:ext cx="12191980" cy="6857990"/>
          </a:xfrm>
          <a:prstGeom prst="rect">
            <a:avLst/>
          </a:prstGeom>
        </p:spPr>
      </p:pic>
      <p:sp>
        <p:nvSpPr>
          <p:cNvPr id="2" name="Title 1">
            <a:extLst>
              <a:ext uri="{FF2B5EF4-FFF2-40B4-BE49-F238E27FC236}">
                <a16:creationId xmlns:a16="http://schemas.microsoft.com/office/drawing/2014/main" id="{509131FC-97B0-42CC-A4CA-7DF90123C178}"/>
              </a:ext>
            </a:extLst>
          </p:cNvPr>
          <p:cNvSpPr>
            <a:spLocks noGrp="1"/>
          </p:cNvSpPr>
          <p:nvPr>
            <p:ph type="title"/>
          </p:nvPr>
        </p:nvSpPr>
        <p:spPr>
          <a:xfrm>
            <a:off x="594804" y="640263"/>
            <a:ext cx="6619811" cy="1344975"/>
          </a:xfrm>
        </p:spPr>
        <p:txBody>
          <a:bodyPr>
            <a:normAutofit/>
          </a:bodyPr>
          <a:lstStyle/>
          <a:p>
            <a:r>
              <a:rPr lang="en-GB" sz="4000"/>
              <a:t>Observations</a:t>
            </a:r>
          </a:p>
        </p:txBody>
      </p:sp>
      <p:graphicFrame>
        <p:nvGraphicFramePr>
          <p:cNvPr id="5" name="Content Placeholder 2">
            <a:extLst>
              <a:ext uri="{FF2B5EF4-FFF2-40B4-BE49-F238E27FC236}">
                <a16:creationId xmlns:a16="http://schemas.microsoft.com/office/drawing/2014/main" id="{3E68B2C1-BAFA-4197-9E6F-EB5A52437915}"/>
              </a:ext>
            </a:extLst>
          </p:cNvPr>
          <p:cNvGraphicFramePr>
            <a:graphicFrameLocks noGrp="1"/>
          </p:cNvGraphicFramePr>
          <p:nvPr>
            <p:ph idx="1"/>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00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159F-EB8D-499D-B12E-15BA9D10F587}"/>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Statistics</a:t>
            </a:r>
          </a:p>
        </p:txBody>
      </p:sp>
      <p:graphicFrame>
        <p:nvGraphicFramePr>
          <p:cNvPr id="5" name="Content Placeholder 2">
            <a:extLst>
              <a:ext uri="{FF2B5EF4-FFF2-40B4-BE49-F238E27FC236}">
                <a16:creationId xmlns:a16="http://schemas.microsoft.com/office/drawing/2014/main" id="{14EDCE44-9A30-4E5E-9D63-B55325C63391}"/>
              </a:ext>
            </a:extLst>
          </p:cNvPr>
          <p:cNvGraphicFramePr>
            <a:graphicFrameLocks noGrp="1"/>
          </p:cNvGraphicFramePr>
          <p:nvPr>
            <p:ph idx="1"/>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7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077A-9358-40DD-89FC-B5C1C760EEA2}"/>
              </a:ext>
            </a:extLst>
          </p:cNvPr>
          <p:cNvSpPr>
            <a:spLocks noGrp="1"/>
          </p:cNvSpPr>
          <p:nvPr>
            <p:ph type="title"/>
          </p:nvPr>
        </p:nvSpPr>
        <p:spPr>
          <a:xfrm>
            <a:off x="786385" y="841248"/>
            <a:ext cx="3515244" cy="5340097"/>
          </a:xfrm>
        </p:spPr>
        <p:txBody>
          <a:bodyPr anchor="ctr">
            <a:normAutofit/>
          </a:bodyPr>
          <a:lstStyle/>
          <a:p>
            <a:r>
              <a:rPr lang="en-GB">
                <a:solidFill>
                  <a:schemeClr val="bg1"/>
                </a:solidFill>
              </a:rPr>
              <a:t>Experiments?</a:t>
            </a:r>
          </a:p>
        </p:txBody>
      </p:sp>
      <p:graphicFrame>
        <p:nvGraphicFramePr>
          <p:cNvPr id="5" name="Content Placeholder 2">
            <a:extLst>
              <a:ext uri="{FF2B5EF4-FFF2-40B4-BE49-F238E27FC236}">
                <a16:creationId xmlns:a16="http://schemas.microsoft.com/office/drawing/2014/main" id="{2DB3CB27-F6CF-421E-8297-DF52B731A0D2}"/>
              </a:ext>
            </a:extLst>
          </p:cNvPr>
          <p:cNvGraphicFramePr>
            <a:graphicFrameLocks noGrp="1"/>
          </p:cNvGraphicFramePr>
          <p:nvPr>
            <p:ph idx="1"/>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2676-16D2-4346-9100-EB1A74301CD7}"/>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Strengths and weaknesses of each?</a:t>
            </a:r>
          </a:p>
        </p:txBody>
      </p:sp>
      <p:graphicFrame>
        <p:nvGraphicFramePr>
          <p:cNvPr id="5" name="Content Placeholder 2">
            <a:extLst>
              <a:ext uri="{FF2B5EF4-FFF2-40B4-BE49-F238E27FC236}">
                <a16:creationId xmlns:a16="http://schemas.microsoft.com/office/drawing/2014/main" id="{3D6E741F-EAA9-40B4-87DC-C1E27B3F2FF7}"/>
              </a:ext>
            </a:extLst>
          </p:cNvPr>
          <p:cNvGraphicFramePr>
            <a:graphicFrameLocks noGrp="1"/>
          </p:cNvGraphicFramePr>
          <p:nvPr>
            <p:ph idx="1"/>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57E2-50AC-4355-9A37-9BB1781807E1}"/>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10 mark questions</a:t>
            </a:r>
          </a:p>
        </p:txBody>
      </p:sp>
      <p:graphicFrame>
        <p:nvGraphicFramePr>
          <p:cNvPr id="5" name="Content Placeholder 2">
            <a:extLst>
              <a:ext uri="{FF2B5EF4-FFF2-40B4-BE49-F238E27FC236}">
                <a16:creationId xmlns:a16="http://schemas.microsoft.com/office/drawing/2014/main" id="{4D338651-6292-42C8-B39C-D5643085BFCD}"/>
              </a:ext>
            </a:extLst>
          </p:cNvPr>
          <p:cNvGraphicFramePr>
            <a:graphicFrameLocks noGrp="1"/>
          </p:cNvGraphicFramePr>
          <p:nvPr>
            <p:ph idx="1"/>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3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72B7-4D31-4E40-9447-2305177672AD}"/>
              </a:ext>
            </a:extLst>
          </p:cNvPr>
          <p:cNvSpPr>
            <a:spLocks noGrp="1"/>
          </p:cNvSpPr>
          <p:nvPr>
            <p:ph type="title"/>
          </p:nvPr>
        </p:nvSpPr>
        <p:spPr/>
        <p:txBody>
          <a:bodyPr/>
          <a:lstStyle/>
          <a:p>
            <a:r>
              <a:rPr lang="en-GB" dirty="0"/>
              <a:t>10 mark with item timed</a:t>
            </a:r>
          </a:p>
        </p:txBody>
      </p:sp>
      <p:sp>
        <p:nvSpPr>
          <p:cNvPr id="3" name="Content Placeholder 2">
            <a:extLst>
              <a:ext uri="{FF2B5EF4-FFF2-40B4-BE49-F238E27FC236}">
                <a16:creationId xmlns:a16="http://schemas.microsoft.com/office/drawing/2014/main" id="{6E16D1A3-5637-4D33-B843-91D2241575EA}"/>
              </a:ext>
            </a:extLst>
          </p:cNvPr>
          <p:cNvSpPr>
            <a:spLocks noGrp="1"/>
          </p:cNvSpPr>
          <p:nvPr>
            <p:ph idx="1"/>
          </p:nvPr>
        </p:nvSpPr>
        <p:spPr/>
        <p:txBody>
          <a:bodyPr/>
          <a:lstStyle/>
          <a:p>
            <a:r>
              <a:rPr lang="en-GB" dirty="0"/>
              <a:t>Hannah – Marxism and crime</a:t>
            </a:r>
          </a:p>
          <a:p>
            <a:endParaRPr lang="en-GB" dirty="0"/>
          </a:p>
          <a:p>
            <a:r>
              <a:rPr lang="en-GB" dirty="0"/>
              <a:t>Taliya and Sophie – gender and ed</a:t>
            </a:r>
          </a:p>
          <a:p>
            <a:endParaRPr lang="en-GB" dirty="0"/>
          </a:p>
          <a:p>
            <a:r>
              <a:rPr lang="en-GB" dirty="0"/>
              <a:t>10 marks = 15 minutes (18.75 with extra time)</a:t>
            </a:r>
          </a:p>
        </p:txBody>
      </p:sp>
    </p:spTree>
    <p:extLst>
      <p:ext uri="{BB962C8B-B14F-4D97-AF65-F5344CB8AC3E}">
        <p14:creationId xmlns:p14="http://schemas.microsoft.com/office/powerpoint/2010/main" val="92395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E742-8F12-480D-9E8B-19A9DA66E7E4}"/>
              </a:ext>
            </a:extLst>
          </p:cNvPr>
          <p:cNvSpPr>
            <a:spLocks noGrp="1"/>
          </p:cNvSpPr>
          <p:nvPr>
            <p:ph idx="1"/>
          </p:nvPr>
        </p:nvSpPr>
        <p:spPr>
          <a:xfrm>
            <a:off x="854529" y="283029"/>
            <a:ext cx="10515600" cy="6389914"/>
          </a:xfrm>
        </p:spPr>
        <p:txBody>
          <a:bodyPr>
            <a:normAutofit fontScale="62500" lnSpcReduction="20000"/>
          </a:bodyPr>
          <a:lstStyle/>
          <a:p>
            <a:r>
              <a:rPr lang="en-GB" sz="2900" b="1" dirty="0">
                <a:hlinkClick r:id="rId2"/>
              </a:rPr>
              <a:t>Outline and explain two reasons why Positivists generally prefer to use quantitative methods (10)</a:t>
            </a:r>
            <a:endParaRPr lang="en-GB" sz="2900" b="1" dirty="0"/>
          </a:p>
          <a:p>
            <a:r>
              <a:rPr lang="en-GB" sz="2900" dirty="0"/>
              <a:t>The theory and methods 10 mark question appears as a special treat at the end of paper 1 (Education, Methods in Context and Theory and Methods), you’ll also get a big 30 mark essay question at the end of paper 3 (Crime and Deviance with Theory and Methods) too, but more about the 30 markers in other blog post.</a:t>
            </a:r>
          </a:p>
          <a:p>
            <a:r>
              <a:rPr lang="en-GB" sz="2900" i="1" dirty="0"/>
              <a:t>For 10 mark questions it’s good practice to select two very different reasons, which are as far apart from each other as possible. In this question, it’s also good practice to contrast Positivism to Interpretivism (to get analysis marks) and to use as many theory and methods concepts and examples as possible.</a:t>
            </a:r>
            <a:endParaRPr lang="en-GB" sz="2900" dirty="0"/>
          </a:p>
          <a:p>
            <a:r>
              <a:rPr lang="en-GB" sz="2900" b="1" dirty="0"/>
              <a:t>The first reason</a:t>
            </a:r>
            <a:r>
              <a:rPr lang="en-GB" sz="2900" dirty="0"/>
              <a:t> is that Positivists are interested in looking at society as a whole, in order to find out the general laws which shape human action, and numerical data is really the only way we can easily study and compare large groups within society, or do cross national comparisons – qualitative data by contrast is too in-depth and too difficult to compare.</a:t>
            </a:r>
          </a:p>
          <a:p>
            <a:r>
              <a:rPr lang="en-GB" sz="2900" dirty="0"/>
              <a:t>Numerical data allow us to make comparisons easily as once we have social data reduced down to numbers, it is easy to put into graphs and charts and to make comparisons and find correlations, enabling us to see how one thing affects another.</a:t>
            </a:r>
          </a:p>
          <a:p>
            <a:r>
              <a:rPr lang="en-GB" sz="2900" dirty="0"/>
              <a:t>For example, Durkheim famously claimed that the higher the divorce rate, the higher the suicide rate, thus allowing him to theorise that lower levels of social integration lead to higher rates of suicide (because of increased anomie).</a:t>
            </a:r>
          </a:p>
          <a:p>
            <a:r>
              <a:rPr lang="en-GB" sz="2900" b="1" dirty="0"/>
              <a:t>The second reason for preferring quantitative methods</a:t>
            </a:r>
            <a:r>
              <a:rPr lang="en-GB" sz="2900" dirty="0"/>
              <a:t> is that Positivists think it is important to remain detached from the research process, in order to remain objective, or value free.</a:t>
            </a:r>
          </a:p>
          <a:p>
            <a:r>
              <a:rPr lang="en-GB" sz="2900" dirty="0"/>
              <a:t>Quantitative methods allow for a greater level of detachment as the researcher does not have to be directly involved with respondents, meaning that their own personal values are less likely to distort the research process, as might be the case with more qualitative research.</a:t>
            </a:r>
          </a:p>
          <a:p>
            <a:r>
              <a:rPr lang="en-GB" sz="2900" dirty="0"/>
              <a:t>This should be especially true for official statistics, which merely need to be interpreted by researchers, but less true of structured questionnaires, which have to be written by researchers, and may suffer from the imposition problem.</a:t>
            </a:r>
          </a:p>
          <a:p>
            <a:endParaRPr lang="en-GB" dirty="0"/>
          </a:p>
        </p:txBody>
      </p:sp>
    </p:spTree>
    <p:extLst>
      <p:ext uri="{BB962C8B-B14F-4D97-AF65-F5344CB8AC3E}">
        <p14:creationId xmlns:p14="http://schemas.microsoft.com/office/powerpoint/2010/main" val="2838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28D4-BACB-450E-938C-07E38F9B540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kern="1200">
                <a:solidFill>
                  <a:schemeClr val="bg1"/>
                </a:solidFill>
                <a:latin typeface="+mj-lt"/>
                <a:ea typeface="+mj-ea"/>
                <a:cs typeface="+mj-cs"/>
              </a:rPr>
              <a:t>Focus today on methods in context questions.</a:t>
            </a:r>
          </a:p>
        </p:txBody>
      </p:sp>
      <p:graphicFrame>
        <p:nvGraphicFramePr>
          <p:cNvPr id="4" name="Content Placeholder 3">
            <a:extLst>
              <a:ext uri="{FF2B5EF4-FFF2-40B4-BE49-F238E27FC236}">
                <a16:creationId xmlns:a16="http://schemas.microsoft.com/office/drawing/2014/main" id="{35F0FBC5-85F2-4E4B-A705-D5B7FD324C2F}"/>
              </a:ext>
            </a:extLst>
          </p:cNvPr>
          <p:cNvGraphicFramePr>
            <a:graphicFrameLocks noGrp="1"/>
          </p:cNvGraphicFramePr>
          <p:nvPr>
            <p:ph idx="1"/>
          </p:nvPr>
        </p:nvGraphicFramePr>
        <p:xfrm>
          <a:off x="327324" y="2427541"/>
          <a:ext cx="11482253" cy="3997638"/>
        </p:xfrm>
        <a:graphic>
          <a:graphicData uri="http://schemas.openxmlformats.org/drawingml/2006/table">
            <a:tbl>
              <a:tblPr>
                <a:solidFill>
                  <a:schemeClr val="accent1">
                    <a:lumMod val="20000"/>
                    <a:lumOff val="80000"/>
                  </a:schemeClr>
                </a:solidFill>
              </a:tblPr>
              <a:tblGrid>
                <a:gridCol w="2861378">
                  <a:extLst>
                    <a:ext uri="{9D8B030D-6E8A-4147-A177-3AD203B41FA5}">
                      <a16:colId xmlns:a16="http://schemas.microsoft.com/office/drawing/2014/main" val="3166188786"/>
                    </a:ext>
                  </a:extLst>
                </a:gridCol>
                <a:gridCol w="3591025">
                  <a:extLst>
                    <a:ext uri="{9D8B030D-6E8A-4147-A177-3AD203B41FA5}">
                      <a16:colId xmlns:a16="http://schemas.microsoft.com/office/drawing/2014/main" val="1446966026"/>
                    </a:ext>
                  </a:extLst>
                </a:gridCol>
                <a:gridCol w="5029850">
                  <a:extLst>
                    <a:ext uri="{9D8B030D-6E8A-4147-A177-3AD203B41FA5}">
                      <a16:colId xmlns:a16="http://schemas.microsoft.com/office/drawing/2014/main" val="573650985"/>
                    </a:ext>
                  </a:extLst>
                </a:gridCol>
              </a:tblGrid>
              <a:tr h="599209">
                <a:tc>
                  <a:txBody>
                    <a:bodyPr/>
                    <a:lstStyle/>
                    <a:p>
                      <a:pPr algn="l" fontAlgn="t"/>
                      <a:r>
                        <a:rPr lang="en-GB" sz="2300" b="1" u="sng" cap="none" spc="0">
                          <a:solidFill>
                            <a:schemeClr val="tx1"/>
                          </a:solidFill>
                          <a:effectLst/>
                          <a:latin typeface="inherit"/>
                        </a:rPr>
                        <a:t>Themes</a:t>
                      </a:r>
                      <a:endParaRPr lang="en-GB" sz="2300" b="0" cap="none" spc="0">
                        <a:solidFill>
                          <a:schemeClr val="tx1"/>
                        </a:solidFill>
                        <a:effectLst/>
                        <a:latin typeface="inherit"/>
                      </a:endParaRP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GB" sz="2300" b="1" u="sng" cap="none" spc="0">
                          <a:solidFill>
                            <a:schemeClr val="tx1"/>
                          </a:solidFill>
                          <a:effectLst/>
                          <a:latin typeface="inherit"/>
                        </a:rPr>
                        <a:t>Methods</a:t>
                      </a:r>
                      <a:endParaRPr lang="en-GB" sz="2300" b="0" cap="none" spc="0">
                        <a:solidFill>
                          <a:schemeClr val="tx1"/>
                        </a:solidFill>
                        <a:effectLst/>
                        <a:latin typeface="inherit"/>
                      </a:endParaRP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GB" sz="2300" b="1" u="sng" cap="none" spc="0">
                          <a:solidFill>
                            <a:schemeClr val="tx1"/>
                          </a:solidFill>
                          <a:effectLst/>
                          <a:latin typeface="inherit"/>
                        </a:rPr>
                        <a:t>Study</a:t>
                      </a:r>
                      <a:endParaRPr lang="en-GB" sz="2300" b="0" cap="none" spc="0">
                        <a:solidFill>
                          <a:schemeClr val="tx1"/>
                        </a:solidFill>
                        <a:effectLst/>
                        <a:latin typeface="inherit"/>
                      </a:endParaRP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2710327"/>
                  </a:ext>
                </a:extLst>
              </a:tr>
              <a:tr h="3398429">
                <a:tc>
                  <a:txBody>
                    <a:bodyPr/>
                    <a:lstStyle/>
                    <a:p>
                      <a:pPr algn="l" fontAlgn="t"/>
                      <a:r>
                        <a:rPr lang="en-GB" sz="2300" b="0" cap="none" spc="0">
                          <a:solidFill>
                            <a:schemeClr val="tx1"/>
                          </a:solidFill>
                          <a:effectLst/>
                          <a:latin typeface="inherit"/>
                        </a:rPr>
                        <a:t>Pupils</a:t>
                      </a:r>
                    </a:p>
                    <a:p>
                      <a:pPr algn="l" fontAlgn="t"/>
                      <a:r>
                        <a:rPr lang="en-GB" sz="2300" b="0" cap="none" spc="0">
                          <a:solidFill>
                            <a:schemeClr val="tx1"/>
                          </a:solidFill>
                          <a:effectLst/>
                          <a:latin typeface="inherit"/>
                        </a:rPr>
                        <a:t>Teachers</a:t>
                      </a:r>
                    </a:p>
                    <a:p>
                      <a:pPr algn="l" fontAlgn="t"/>
                      <a:r>
                        <a:rPr lang="en-GB" sz="2300" b="0" cap="none" spc="0">
                          <a:solidFill>
                            <a:schemeClr val="tx1"/>
                          </a:solidFill>
                          <a:effectLst/>
                          <a:latin typeface="inherit"/>
                        </a:rPr>
                        <a:t>Schools</a:t>
                      </a:r>
                    </a:p>
                    <a:p>
                      <a:pPr algn="l" fontAlgn="t"/>
                      <a:r>
                        <a:rPr lang="en-GB" sz="2300" b="0" cap="none" spc="0">
                          <a:solidFill>
                            <a:schemeClr val="tx1"/>
                          </a:solidFill>
                          <a:effectLst/>
                          <a:latin typeface="inherit"/>
                        </a:rPr>
                        <a:t>Parents</a:t>
                      </a:r>
                    </a:p>
                    <a:p>
                      <a:pPr algn="l" fontAlgn="t"/>
                      <a:r>
                        <a:rPr lang="en-GB" sz="2300" b="0" cap="none" spc="0">
                          <a:solidFill>
                            <a:schemeClr val="tx1"/>
                          </a:solidFill>
                          <a:effectLst/>
                          <a:latin typeface="inherit"/>
                        </a:rPr>
                        <a:t>Classrooms</a:t>
                      </a: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fr-FR" sz="2300" b="0" cap="none" spc="0">
                          <a:solidFill>
                            <a:schemeClr val="tx1"/>
                          </a:solidFill>
                          <a:effectLst/>
                          <a:latin typeface="inherit"/>
                        </a:rPr>
                        <a:t>Documents</a:t>
                      </a:r>
                    </a:p>
                    <a:p>
                      <a:pPr algn="l" fontAlgn="t"/>
                      <a:r>
                        <a:rPr lang="fr-FR" sz="2300" b="0" cap="none" spc="0">
                          <a:solidFill>
                            <a:schemeClr val="tx1"/>
                          </a:solidFill>
                          <a:effectLst/>
                          <a:latin typeface="inherit"/>
                        </a:rPr>
                        <a:t>Official Stats</a:t>
                      </a:r>
                    </a:p>
                    <a:p>
                      <a:pPr algn="l" fontAlgn="t"/>
                      <a:r>
                        <a:rPr lang="fr-FR" sz="2300" b="0" cap="none" spc="0">
                          <a:solidFill>
                            <a:schemeClr val="tx1"/>
                          </a:solidFill>
                          <a:effectLst/>
                          <a:latin typeface="inherit"/>
                        </a:rPr>
                        <a:t>Questionnaires</a:t>
                      </a:r>
                    </a:p>
                    <a:p>
                      <a:pPr algn="l" fontAlgn="t"/>
                      <a:r>
                        <a:rPr lang="fr-FR" sz="2300" b="0" cap="none" spc="0">
                          <a:solidFill>
                            <a:schemeClr val="tx1"/>
                          </a:solidFill>
                          <a:effectLst/>
                          <a:latin typeface="inherit"/>
                        </a:rPr>
                        <a:t>Interviews</a:t>
                      </a:r>
                    </a:p>
                    <a:p>
                      <a:pPr algn="l" fontAlgn="t"/>
                      <a:r>
                        <a:rPr lang="fr-FR" sz="2300" b="0" cap="none" spc="0">
                          <a:solidFill>
                            <a:schemeClr val="tx1"/>
                          </a:solidFill>
                          <a:effectLst/>
                          <a:latin typeface="inherit"/>
                        </a:rPr>
                        <a:t>Experiments</a:t>
                      </a:r>
                    </a:p>
                    <a:p>
                      <a:pPr algn="l" fontAlgn="t"/>
                      <a:r>
                        <a:rPr lang="fr-FR" sz="2300" b="0" cap="none" spc="0">
                          <a:solidFill>
                            <a:schemeClr val="tx1"/>
                          </a:solidFill>
                          <a:effectLst/>
                          <a:latin typeface="inherit"/>
                        </a:rPr>
                        <a:t>Observations</a:t>
                      </a: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GB" sz="2300" b="0" cap="none" spc="0">
                          <a:solidFill>
                            <a:schemeClr val="tx1"/>
                          </a:solidFill>
                          <a:effectLst/>
                          <a:latin typeface="inherit"/>
                        </a:rPr>
                        <a:t>Truancy</a:t>
                      </a:r>
                    </a:p>
                    <a:p>
                      <a:pPr algn="l" fontAlgn="t"/>
                      <a:r>
                        <a:rPr lang="en-GB" sz="2300" b="0" cap="none" spc="0">
                          <a:solidFill>
                            <a:schemeClr val="tx1"/>
                          </a:solidFill>
                          <a:effectLst/>
                          <a:latin typeface="inherit"/>
                        </a:rPr>
                        <a:t>Subcultures</a:t>
                      </a:r>
                    </a:p>
                    <a:p>
                      <a:pPr algn="l" fontAlgn="t"/>
                      <a:r>
                        <a:rPr lang="en-GB" sz="2300" b="0" cap="none" spc="0">
                          <a:solidFill>
                            <a:schemeClr val="tx1"/>
                          </a:solidFill>
                          <a:effectLst/>
                          <a:latin typeface="inherit"/>
                        </a:rPr>
                        <a:t>Achievement</a:t>
                      </a:r>
                    </a:p>
                    <a:p>
                      <a:pPr algn="l" fontAlgn="t"/>
                      <a:r>
                        <a:rPr lang="en-GB" sz="2300" b="0" cap="none" spc="0">
                          <a:solidFill>
                            <a:schemeClr val="tx1"/>
                          </a:solidFill>
                          <a:effectLst/>
                          <a:latin typeface="inherit"/>
                        </a:rPr>
                        <a:t>Parental involvement</a:t>
                      </a:r>
                    </a:p>
                    <a:p>
                      <a:pPr algn="l" fontAlgn="t"/>
                      <a:r>
                        <a:rPr lang="en-GB" sz="2300" b="0" cap="none" spc="0">
                          <a:solidFill>
                            <a:schemeClr val="tx1"/>
                          </a:solidFill>
                          <a:effectLst/>
                          <a:latin typeface="inherit"/>
                        </a:rPr>
                        <a:t>Gender Identity</a:t>
                      </a:r>
                    </a:p>
                    <a:p>
                      <a:pPr algn="l" fontAlgn="t"/>
                      <a:r>
                        <a:rPr lang="en-GB" sz="2300" b="0" cap="none" spc="0">
                          <a:solidFill>
                            <a:schemeClr val="tx1"/>
                          </a:solidFill>
                          <a:effectLst/>
                          <a:latin typeface="inherit"/>
                        </a:rPr>
                        <a:t>Class, Ethnicity and Language</a:t>
                      </a:r>
                    </a:p>
                    <a:p>
                      <a:pPr algn="l" fontAlgn="t"/>
                      <a:r>
                        <a:rPr lang="en-GB" sz="2300" b="0" cap="none" spc="0">
                          <a:solidFill>
                            <a:schemeClr val="tx1"/>
                          </a:solidFill>
                          <a:effectLst/>
                          <a:latin typeface="inherit"/>
                        </a:rPr>
                        <a:t>Labelling</a:t>
                      </a:r>
                    </a:p>
                    <a:p>
                      <a:pPr algn="l" fontAlgn="t"/>
                      <a:r>
                        <a:rPr lang="en-GB" sz="2300" b="0" cap="none" spc="0">
                          <a:solidFill>
                            <a:schemeClr val="tx1"/>
                          </a:solidFill>
                          <a:effectLst/>
                          <a:latin typeface="inherit"/>
                        </a:rPr>
                        <a:t>Teacher Expectations</a:t>
                      </a:r>
                    </a:p>
                    <a:p>
                      <a:pPr algn="l" fontAlgn="t"/>
                      <a:r>
                        <a:rPr lang="en-GB" sz="2300" b="0" cap="none" spc="0">
                          <a:solidFill>
                            <a:schemeClr val="tx1"/>
                          </a:solidFill>
                          <a:effectLst/>
                          <a:latin typeface="inherit"/>
                        </a:rPr>
                        <a:t>Classroom Interactions</a:t>
                      </a:r>
                    </a:p>
                  </a:txBody>
                  <a:tcPr marL="131213" marR="131213" marT="65607" marB="131213">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31747631"/>
                  </a:ext>
                </a:extLst>
              </a:tr>
            </a:tbl>
          </a:graphicData>
        </a:graphic>
      </p:graphicFrame>
    </p:spTree>
    <p:extLst>
      <p:ext uri="{BB962C8B-B14F-4D97-AF65-F5344CB8AC3E}">
        <p14:creationId xmlns:p14="http://schemas.microsoft.com/office/powerpoint/2010/main" val="65468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qualitative methods problems….</a:t>
            </a:r>
            <a:endParaRPr lang="en-GB" dirty="0"/>
          </a:p>
        </p:txBody>
      </p:sp>
      <p:sp>
        <p:nvSpPr>
          <p:cNvPr id="3" name="Content Placeholder 2"/>
          <p:cNvSpPr>
            <a:spLocks noGrp="1"/>
          </p:cNvSpPr>
          <p:nvPr>
            <p:ph idx="1"/>
          </p:nvPr>
        </p:nvSpPr>
        <p:spPr/>
        <p:txBody>
          <a:bodyPr/>
          <a:lstStyle/>
          <a:p>
            <a:r>
              <a:rPr lang="en-US" dirty="0"/>
              <a:t>Consider key vocab</a:t>
            </a:r>
          </a:p>
          <a:p>
            <a:r>
              <a:rPr lang="en-US" dirty="0"/>
              <a:t>Examples!</a:t>
            </a:r>
          </a:p>
          <a:p>
            <a:r>
              <a:rPr lang="en-US" dirty="0"/>
              <a:t>Analysis – this means linking evidence to the question.  Explaining these links and link to other areas.</a:t>
            </a:r>
            <a:r>
              <a:rPr lang="en-GB" dirty="0"/>
              <a:t>  Link between your two points</a:t>
            </a:r>
          </a:p>
          <a:p>
            <a:endParaRPr lang="en-US" dirty="0"/>
          </a:p>
          <a:p>
            <a:endParaRPr lang="en-US" dirty="0"/>
          </a:p>
        </p:txBody>
      </p:sp>
    </p:spTree>
    <p:extLst>
      <p:ext uri="{BB962C8B-B14F-4D97-AF65-F5344CB8AC3E}">
        <p14:creationId xmlns:p14="http://schemas.microsoft.com/office/powerpoint/2010/main" val="367503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9D0E-035D-4A31-AB55-A8B7CDF292A3}"/>
              </a:ext>
            </a:extLst>
          </p:cNvPr>
          <p:cNvSpPr>
            <a:spLocks noGrp="1"/>
          </p:cNvSpPr>
          <p:nvPr>
            <p:ph type="title"/>
          </p:nvPr>
        </p:nvSpPr>
        <p:spPr/>
        <p:txBody>
          <a:bodyPr/>
          <a:lstStyle/>
          <a:p>
            <a:r>
              <a:rPr lang="en-GB" dirty="0"/>
              <a:t>Left and Right realism and crime</a:t>
            </a:r>
          </a:p>
        </p:txBody>
      </p:sp>
      <p:sp>
        <p:nvSpPr>
          <p:cNvPr id="3" name="Content Placeholder 2">
            <a:extLst>
              <a:ext uri="{FF2B5EF4-FFF2-40B4-BE49-F238E27FC236}">
                <a16:creationId xmlns:a16="http://schemas.microsoft.com/office/drawing/2014/main" id="{7E894EF8-D55F-42F3-9BD4-FBEB13A97757}"/>
              </a:ext>
            </a:extLst>
          </p:cNvPr>
          <p:cNvSpPr>
            <a:spLocks noGrp="1"/>
          </p:cNvSpPr>
          <p:nvPr>
            <p:ph idx="1"/>
          </p:nvPr>
        </p:nvSpPr>
        <p:spPr/>
        <p:txBody>
          <a:bodyPr/>
          <a:lstStyle/>
          <a:p>
            <a:r>
              <a:rPr lang="en-GB" dirty="0"/>
              <a:t>Card match and Kahoot</a:t>
            </a:r>
          </a:p>
        </p:txBody>
      </p:sp>
    </p:spTree>
    <p:extLst>
      <p:ext uri="{BB962C8B-B14F-4D97-AF65-F5344CB8AC3E}">
        <p14:creationId xmlns:p14="http://schemas.microsoft.com/office/powerpoint/2010/main" val="1097716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AA15-483F-45A3-A4B1-496E7C979CA7}"/>
              </a:ext>
            </a:extLst>
          </p:cNvPr>
          <p:cNvSpPr>
            <a:spLocks noGrp="1"/>
          </p:cNvSpPr>
          <p:nvPr>
            <p:ph type="title"/>
          </p:nvPr>
        </p:nvSpPr>
        <p:spPr/>
        <p:txBody>
          <a:bodyPr/>
          <a:lstStyle/>
          <a:p>
            <a:r>
              <a:rPr lang="en-GB" dirty="0"/>
              <a:t>Be very clear about……</a:t>
            </a:r>
          </a:p>
        </p:txBody>
      </p:sp>
      <p:sp>
        <p:nvSpPr>
          <p:cNvPr id="3" name="Content Placeholder 2">
            <a:extLst>
              <a:ext uri="{FF2B5EF4-FFF2-40B4-BE49-F238E27FC236}">
                <a16:creationId xmlns:a16="http://schemas.microsoft.com/office/drawing/2014/main" id="{B0037E48-26B7-4E0B-A100-4D69F181C064}"/>
              </a:ext>
            </a:extLst>
          </p:cNvPr>
          <p:cNvSpPr>
            <a:spLocks noGrp="1"/>
          </p:cNvSpPr>
          <p:nvPr>
            <p:ph idx="1"/>
          </p:nvPr>
        </p:nvSpPr>
        <p:spPr/>
        <p:txBody>
          <a:bodyPr/>
          <a:lstStyle/>
          <a:p>
            <a:r>
              <a:rPr lang="en-GB" dirty="0"/>
              <a:t>Causes / solutions / strengths and weaknesses</a:t>
            </a:r>
          </a:p>
        </p:txBody>
      </p:sp>
    </p:spTree>
    <p:extLst>
      <p:ext uri="{BB962C8B-B14F-4D97-AF65-F5344CB8AC3E}">
        <p14:creationId xmlns:p14="http://schemas.microsoft.com/office/powerpoint/2010/main" val="4222111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E395-86A7-4549-A67C-42A40DFD70EA}"/>
              </a:ext>
            </a:extLst>
          </p:cNvPr>
          <p:cNvSpPr>
            <a:spLocks noGrp="1"/>
          </p:cNvSpPr>
          <p:nvPr>
            <p:ph type="title"/>
          </p:nvPr>
        </p:nvSpPr>
        <p:spPr/>
        <p:txBody>
          <a:bodyPr/>
          <a:lstStyle/>
          <a:p>
            <a:r>
              <a:rPr lang="en-GB" dirty="0"/>
              <a:t>Marking of sample answer</a:t>
            </a:r>
          </a:p>
        </p:txBody>
      </p:sp>
      <p:sp>
        <p:nvSpPr>
          <p:cNvPr id="3" name="Content Placeholder 2">
            <a:extLst>
              <a:ext uri="{FF2B5EF4-FFF2-40B4-BE49-F238E27FC236}">
                <a16:creationId xmlns:a16="http://schemas.microsoft.com/office/drawing/2014/main" id="{019A16A7-F3AD-442F-AC99-CC4523A0C8B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12580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022D-17D2-4297-86CE-BE9DFF0ABB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2C4B49-94C2-45A4-ABA8-B40890C2B53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EC1A6FF-AD6E-497A-B503-7DAF6480CECD}"/>
              </a:ext>
            </a:extLst>
          </p:cNvPr>
          <p:cNvPicPr>
            <a:picLocks noChangeAspect="1"/>
          </p:cNvPicPr>
          <p:nvPr/>
        </p:nvPicPr>
        <p:blipFill>
          <a:blip r:embed="rId2"/>
          <a:stretch>
            <a:fillRect/>
          </a:stretch>
        </p:blipFill>
        <p:spPr>
          <a:xfrm>
            <a:off x="523875" y="223837"/>
            <a:ext cx="11144250" cy="6410325"/>
          </a:xfrm>
          <a:prstGeom prst="rect">
            <a:avLst/>
          </a:prstGeom>
        </p:spPr>
      </p:pic>
    </p:spTree>
    <p:extLst>
      <p:ext uri="{BB962C8B-B14F-4D97-AF65-F5344CB8AC3E}">
        <p14:creationId xmlns:p14="http://schemas.microsoft.com/office/powerpoint/2010/main" val="124173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624B-686B-4E4B-BC0A-EE4932D7C310}"/>
              </a:ext>
            </a:extLst>
          </p:cNvPr>
          <p:cNvSpPr>
            <a:spLocks noGrp="1"/>
          </p:cNvSpPr>
          <p:nvPr>
            <p:ph type="title"/>
          </p:nvPr>
        </p:nvSpPr>
        <p:spPr>
          <a:xfrm>
            <a:off x="686834" y="1153572"/>
            <a:ext cx="3200400" cy="4461163"/>
          </a:xfrm>
        </p:spPr>
        <p:txBody>
          <a:bodyPr>
            <a:normAutofit/>
          </a:bodyPr>
          <a:lstStyle/>
          <a:p>
            <a:r>
              <a:rPr lang="en-GB">
                <a:solidFill>
                  <a:srgbClr val="FFFFFF"/>
                </a:solidFill>
              </a:rPr>
              <a:t>Brain storm</a:t>
            </a:r>
          </a:p>
        </p:txBody>
      </p:sp>
      <p:sp>
        <p:nvSpPr>
          <p:cNvPr id="3" name="Content Placeholder 2">
            <a:extLst>
              <a:ext uri="{FF2B5EF4-FFF2-40B4-BE49-F238E27FC236}">
                <a16:creationId xmlns:a16="http://schemas.microsoft.com/office/drawing/2014/main" id="{01D57D53-F3D3-430B-AD49-1A37834D674C}"/>
              </a:ext>
            </a:extLst>
          </p:cNvPr>
          <p:cNvSpPr>
            <a:spLocks noGrp="1"/>
          </p:cNvSpPr>
          <p:nvPr>
            <p:ph idx="1"/>
          </p:nvPr>
        </p:nvSpPr>
        <p:spPr>
          <a:xfrm>
            <a:off x="4447308" y="591344"/>
            <a:ext cx="6906491" cy="5585619"/>
          </a:xfrm>
        </p:spPr>
        <p:txBody>
          <a:bodyPr anchor="ctr">
            <a:normAutofit/>
          </a:bodyPr>
          <a:lstStyle/>
          <a:p>
            <a:r>
              <a:rPr lang="en-GB" sz="4400" dirty="0"/>
              <a:t>What do we need to think about with</a:t>
            </a:r>
          </a:p>
          <a:p>
            <a:pPr lvl="1"/>
            <a:r>
              <a:rPr lang="en-GB" sz="4400" dirty="0"/>
              <a:t>Pupils</a:t>
            </a:r>
          </a:p>
          <a:p>
            <a:pPr lvl="1"/>
            <a:r>
              <a:rPr lang="en-GB" sz="4400" dirty="0"/>
              <a:t>Teachers</a:t>
            </a:r>
          </a:p>
          <a:p>
            <a:pPr lvl="1"/>
            <a:r>
              <a:rPr lang="en-GB" sz="4400" dirty="0"/>
              <a:t>Parents</a:t>
            </a:r>
          </a:p>
          <a:p>
            <a:pPr marL="457200" lvl="1" indent="0">
              <a:buNone/>
            </a:pPr>
            <a:endParaRPr lang="en-GB" dirty="0"/>
          </a:p>
        </p:txBody>
      </p:sp>
    </p:spTree>
    <p:extLst>
      <p:ext uri="{BB962C8B-B14F-4D97-AF65-F5344CB8AC3E}">
        <p14:creationId xmlns:p14="http://schemas.microsoft.com/office/powerpoint/2010/main" val="239575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529873CE-AAB9-40C8-BCE9-1F5CF14DC93C}"/>
              </a:ext>
            </a:extLst>
          </p:cNvPr>
          <p:cNvPicPr>
            <a:picLocks noGrp="1" noChangeAspect="1"/>
          </p:cNvPicPr>
          <p:nvPr>
            <p:ph idx="1"/>
          </p:nvPr>
        </p:nvPicPr>
        <p:blipFill rotWithShape="1">
          <a:blip r:embed="rId2"/>
          <a:srcRect b="1765"/>
          <a:stretch/>
        </p:blipFill>
        <p:spPr>
          <a:xfrm>
            <a:off x="20" y="1282"/>
            <a:ext cx="12191980" cy="6856718"/>
          </a:xfrm>
          <a:prstGeom prst="rect">
            <a:avLst/>
          </a:prstGeom>
        </p:spPr>
      </p:pic>
    </p:spTree>
    <p:extLst>
      <p:ext uri="{BB962C8B-B14F-4D97-AF65-F5344CB8AC3E}">
        <p14:creationId xmlns:p14="http://schemas.microsoft.com/office/powerpoint/2010/main" val="401951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C92B-C76C-41D1-8470-641FF0D6C9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460625F-467C-46C5-806F-6868D505FF4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5C01D46-FF0E-4EBE-9DB6-29A4285F1B7F}"/>
              </a:ext>
            </a:extLst>
          </p:cNvPr>
          <p:cNvPicPr>
            <a:picLocks noChangeAspect="1"/>
          </p:cNvPicPr>
          <p:nvPr/>
        </p:nvPicPr>
        <p:blipFill>
          <a:blip r:embed="rId2"/>
          <a:stretch>
            <a:fillRect/>
          </a:stretch>
        </p:blipFill>
        <p:spPr>
          <a:xfrm>
            <a:off x="38498" y="0"/>
            <a:ext cx="12115003" cy="6858000"/>
          </a:xfrm>
          <a:prstGeom prst="rect">
            <a:avLst/>
          </a:prstGeom>
        </p:spPr>
      </p:pic>
    </p:spTree>
    <p:extLst>
      <p:ext uri="{BB962C8B-B14F-4D97-AF65-F5344CB8AC3E}">
        <p14:creationId xmlns:p14="http://schemas.microsoft.com/office/powerpoint/2010/main" val="95833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CDC2-C00F-46CC-9C23-E8D9790930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56C13D-ABF6-4AD9-B6EA-BB7DECCBD76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546D6D5-5E86-4E25-9A0D-55EEF60218D4}"/>
              </a:ext>
            </a:extLst>
          </p:cNvPr>
          <p:cNvPicPr>
            <a:picLocks noChangeAspect="1"/>
          </p:cNvPicPr>
          <p:nvPr/>
        </p:nvPicPr>
        <p:blipFill>
          <a:blip r:embed="rId2"/>
          <a:stretch>
            <a:fillRect/>
          </a:stretch>
        </p:blipFill>
        <p:spPr>
          <a:xfrm>
            <a:off x="144843" y="0"/>
            <a:ext cx="11902314" cy="6858000"/>
          </a:xfrm>
          <a:prstGeom prst="rect">
            <a:avLst/>
          </a:prstGeom>
        </p:spPr>
      </p:pic>
    </p:spTree>
    <p:extLst>
      <p:ext uri="{BB962C8B-B14F-4D97-AF65-F5344CB8AC3E}">
        <p14:creationId xmlns:p14="http://schemas.microsoft.com/office/powerpoint/2010/main" val="162979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17BB-CFE0-49B9-80EC-38240BD2A878}"/>
              </a:ext>
            </a:extLst>
          </p:cNvPr>
          <p:cNvSpPr>
            <a:spLocks noGrp="1"/>
          </p:cNvSpPr>
          <p:nvPr>
            <p:ph type="title"/>
          </p:nvPr>
        </p:nvSpPr>
        <p:spPr/>
        <p:txBody>
          <a:bodyPr/>
          <a:lstStyle/>
          <a:p>
            <a:r>
              <a:rPr lang="en-GB" dirty="0"/>
              <a:t>Marking of sample answer</a:t>
            </a:r>
          </a:p>
        </p:txBody>
      </p:sp>
      <p:sp>
        <p:nvSpPr>
          <p:cNvPr id="3" name="Content Placeholder 2">
            <a:extLst>
              <a:ext uri="{FF2B5EF4-FFF2-40B4-BE49-F238E27FC236}">
                <a16:creationId xmlns:a16="http://schemas.microsoft.com/office/drawing/2014/main" id="{20F479C0-8DB3-472A-9359-3CD4FF13F19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9079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A0CF08-103F-4DE1-A9B6-7BEA8A1AC046}"/>
              </a:ext>
            </a:extLst>
          </p:cNvPr>
          <p:cNvSpPr>
            <a:spLocks noGrp="1"/>
          </p:cNvSpPr>
          <p:nvPr>
            <p:ph type="subTitle" idx="1"/>
          </p:nvPr>
        </p:nvSpPr>
        <p:spPr>
          <a:xfrm>
            <a:off x="4439633" y="4518923"/>
            <a:ext cx="3312734" cy="1141851"/>
          </a:xfrm>
          <a:noFill/>
        </p:spPr>
        <p:txBody>
          <a:bodyPr>
            <a:normAutofit/>
          </a:bodyPr>
          <a:lstStyle/>
          <a:p>
            <a:endParaRPr lang="en-GB" sz="2000">
              <a:solidFill>
                <a:srgbClr val="080808"/>
              </a:solidFill>
            </a:endParaRPr>
          </a:p>
        </p:txBody>
      </p:sp>
      <p:sp>
        <p:nvSpPr>
          <p:cNvPr id="2" name="Title 1">
            <a:extLst>
              <a:ext uri="{FF2B5EF4-FFF2-40B4-BE49-F238E27FC236}">
                <a16:creationId xmlns:a16="http://schemas.microsoft.com/office/drawing/2014/main" id="{EE300169-6FE4-4D2F-ACF1-51F7874B4F7A}"/>
              </a:ext>
            </a:extLst>
          </p:cNvPr>
          <p:cNvSpPr>
            <a:spLocks noGrp="1"/>
          </p:cNvSpPr>
          <p:nvPr>
            <p:ph type="ctrTitle"/>
          </p:nvPr>
        </p:nvSpPr>
        <p:spPr>
          <a:xfrm>
            <a:off x="3204642" y="2353641"/>
            <a:ext cx="5782716" cy="2150719"/>
          </a:xfrm>
          <a:noFill/>
        </p:spPr>
        <p:txBody>
          <a:bodyPr anchor="ctr">
            <a:normAutofit/>
          </a:bodyPr>
          <a:lstStyle/>
          <a:p>
            <a:r>
              <a:rPr lang="en-GB" sz="3600">
                <a:solidFill>
                  <a:srgbClr val="080808"/>
                </a:solidFill>
              </a:rPr>
              <a:t>Methods and method in context</a:t>
            </a:r>
          </a:p>
        </p:txBody>
      </p:sp>
    </p:spTree>
    <p:extLst>
      <p:ext uri="{BB962C8B-B14F-4D97-AF65-F5344CB8AC3E}">
        <p14:creationId xmlns:p14="http://schemas.microsoft.com/office/powerpoint/2010/main" val="4254528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13" ma:contentTypeDescription="Create a new document." ma:contentTypeScope="" ma:versionID="773117163e457925bf7e597e43deb21b">
  <xsd:schema xmlns:xsd="http://www.w3.org/2001/XMLSchema" xmlns:xs="http://www.w3.org/2001/XMLSchema" xmlns:p="http://schemas.microsoft.com/office/2006/metadata/properties" xmlns:ns3="1884b4ca-d172-48fc-934f-c211f0fc4919" xmlns:ns4="8b6cce57-5574-4c8c-bf87-bfcef3d2ded6" targetNamespace="http://schemas.microsoft.com/office/2006/metadata/properties" ma:root="true" ma:fieldsID="1b4c9f3405b88fe15d8ab67cf3ace4ae" ns3:_="" ns4:_="">
    <xsd:import namespace="1884b4ca-d172-48fc-934f-c211f0fc4919"/>
    <xsd:import namespace="8b6cce57-5574-4c8c-bf87-bfcef3d2de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6cce57-5574-4c8c-bf87-bfcef3d2de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DF91E1-F9C3-49AE-88DE-BAFA4EC2B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8b6cce57-5574-4c8c-bf87-bfcef3d2d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E6D96E-71DA-4056-BEA6-93120FBEAD06}">
  <ds:schemaRefs>
    <ds:schemaRef ds:uri="http://schemas.microsoft.com/sharepoint/v3/contenttype/forms"/>
  </ds:schemaRefs>
</ds:datastoreItem>
</file>

<file path=customXml/itemProps3.xml><?xml version="1.0" encoding="utf-8"?>
<ds:datastoreItem xmlns:ds="http://schemas.openxmlformats.org/officeDocument/2006/customXml" ds:itemID="{D0BDF6C4-EFDB-4766-8657-D79D52AC8809}">
  <ds:schemaRef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8b6cce57-5574-4c8c-bf87-bfcef3d2ded6"/>
    <ds:schemaRef ds:uri="1884b4ca-d172-48fc-934f-c211f0fc4919"/>
  </ds:schemaRefs>
</ds:datastoreItem>
</file>

<file path=docProps/app.xml><?xml version="1.0" encoding="utf-8"?>
<Properties xmlns="http://schemas.openxmlformats.org/officeDocument/2006/extended-properties" xmlns:vt="http://schemas.openxmlformats.org/officeDocument/2006/docPropsVTypes">
  <TotalTime>27</TotalTime>
  <Words>1451</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inherit</vt:lpstr>
      <vt:lpstr>Office Theme</vt:lpstr>
      <vt:lpstr>Revision 5th May</vt:lpstr>
      <vt:lpstr>10 mark with item timed</vt:lpstr>
      <vt:lpstr>PowerPoint Presentation</vt:lpstr>
      <vt:lpstr>Brain storm</vt:lpstr>
      <vt:lpstr>PowerPoint Presentation</vt:lpstr>
      <vt:lpstr>PowerPoint Presentation</vt:lpstr>
      <vt:lpstr>PowerPoint Presentation</vt:lpstr>
      <vt:lpstr>Marking of sample answer</vt:lpstr>
      <vt:lpstr>Methods and method in context</vt:lpstr>
      <vt:lpstr>Focus today on methods in context questions.</vt:lpstr>
      <vt:lpstr>Improving answers with examples</vt:lpstr>
      <vt:lpstr>Questionnaires</vt:lpstr>
      <vt:lpstr>Interviews - </vt:lpstr>
      <vt:lpstr>Examples from crime and deviance? </vt:lpstr>
      <vt:lpstr>Observations</vt:lpstr>
      <vt:lpstr>Statistics</vt:lpstr>
      <vt:lpstr>Experiments?</vt:lpstr>
      <vt:lpstr>Strengths and weaknesses of each?</vt:lpstr>
      <vt:lpstr>10 mark questions</vt:lpstr>
      <vt:lpstr>PowerPoint Presentation</vt:lpstr>
      <vt:lpstr>Focus today on methods in context questions.</vt:lpstr>
      <vt:lpstr>Primary qualitative methods problems….</vt:lpstr>
      <vt:lpstr>Left and Right realism and crime</vt:lpstr>
      <vt:lpstr>Be very clear about……</vt:lpstr>
      <vt:lpstr>Marking of sample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5th May</dc:title>
  <dc:creator>Helen Bromley</dc:creator>
  <cp:lastModifiedBy>Helen Bromley</cp:lastModifiedBy>
  <cp:revision>3</cp:revision>
  <dcterms:created xsi:type="dcterms:W3CDTF">2022-05-05T11:01:02Z</dcterms:created>
  <dcterms:modified xsi:type="dcterms:W3CDTF">2022-05-05T11:28:45Z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