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97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5D5262-CAB0-4951-A0E6-D094C7F36DFF}" type="doc">
      <dgm:prSet loTypeId="urn:microsoft.com/office/officeart/2005/8/layout/hierarchy2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37C33AB-2C20-4D92-AFE5-21D8A3FA95FF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TYPE</a:t>
          </a:r>
        </a:p>
      </dgm:t>
    </dgm:pt>
    <dgm:pt modelId="{74C78359-381D-4387-BFBE-F16F8C37A82B}" type="parTrans" cxnId="{19AD670A-D9CB-4F40-9BB6-4CF0FBA1BE5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D35888-E6E0-4306-8558-7E3D3CF6CBA2}" type="sibTrans" cxnId="{19AD670A-D9CB-4F40-9BB6-4CF0FBA1BE5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838535-07FB-45F6-A83E-88D112CDBFDB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LOGICAL</a:t>
          </a:r>
        </a:p>
      </dgm:t>
    </dgm:pt>
    <dgm:pt modelId="{D9D543E1-4F07-4B82-8F5C-F86DE72D7051}" type="parTrans" cxnId="{C867FCC1-80FE-44AC-AB44-36B3EA158F7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4044E3-A41F-457A-81B4-3A70C4947B7A}" type="sibTrans" cxnId="{C867FCC1-80FE-44AC-AB44-36B3EA158F7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716E8C-1006-47B3-B790-6950035DA40D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NUMERICAL</a:t>
          </a:r>
        </a:p>
      </dgm:t>
    </dgm:pt>
    <dgm:pt modelId="{80C4DD77-3C36-49BE-9F83-6443A791B3E5}" type="parTrans" cxnId="{920F03B3-D563-431B-BF97-79BC0D6F80C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788DB9-A604-4B0B-B648-3DBA047EF5B6}" type="sibTrans" cxnId="{920F03B3-D563-431B-BF97-79BC0D6F80C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488742-F680-49D5-8CFE-61F8BB79231F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ALPHANUMERIC AND SYMBOLIC</a:t>
          </a:r>
        </a:p>
      </dgm:t>
    </dgm:pt>
    <dgm:pt modelId="{129E337F-B9FC-4016-9CDE-7A2F10CB7243}" type="parTrans" cxnId="{38BC4F38-D0C4-438B-9EAC-830A15AD624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57248E-F158-40EB-B0C1-CBB8EAF1041C}" type="sibTrans" cxnId="{38BC4F38-D0C4-438B-9EAC-830A15AD624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90658B-AFDF-43AD-9AE3-DC5A942C9BE3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Boolean</a:t>
          </a:r>
        </a:p>
      </dgm:t>
    </dgm:pt>
    <dgm:pt modelId="{3FBE9A53-8143-47C9-ABE9-5C1B679B2DF2}" type="parTrans" cxnId="{4826DC87-E078-4E45-A2FD-94639692D77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5516C7-7794-47A7-AA40-8267EF69BF4B}" type="sibTrans" cxnId="{4826DC87-E078-4E45-A2FD-94639692D77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FEBC5E-3C32-4FD2-A511-7F83DF340CC3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Real</a:t>
          </a:r>
        </a:p>
      </dgm:t>
    </dgm:pt>
    <dgm:pt modelId="{ABB73B12-A9A4-4AA4-8260-9D06517D3D42}" type="parTrans" cxnId="{A8592D7B-09AE-4C01-9C60-3AB258235C04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DA4EC3-F281-4A5C-AF30-F31731CAF456}" type="sibTrans" cxnId="{A8592D7B-09AE-4C01-9C60-3AB258235C04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8D9DFF-73CD-4B32-AC65-3802C483958D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Integer</a:t>
          </a:r>
        </a:p>
      </dgm:t>
    </dgm:pt>
    <dgm:pt modelId="{4C44DA9C-3E3A-4580-B30C-986049C8F648}" type="parTrans" cxnId="{CCC6C637-6501-4DA3-BEF2-A5037FB7CFE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D242A6-C79C-4B4C-806C-5C3266453A80}" type="sibTrans" cxnId="{CCC6C637-6501-4DA3-BEF2-A5037FB7CFE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DC4A56-B0F1-41A5-AA9B-A47309D87383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Character</a:t>
          </a:r>
        </a:p>
      </dgm:t>
    </dgm:pt>
    <dgm:pt modelId="{BB87BB42-64D1-481F-B7EB-03F1DF269EF9}" type="parTrans" cxnId="{65B262A0-7689-49DD-8A22-EC6C1465147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BB09A6-09B6-4B2F-AB15-BDABC83F7FCB}" type="sibTrans" cxnId="{65B262A0-7689-49DD-8A22-EC6C1465147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0590C1-B70F-4351-9980-59A4399905D7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String</a:t>
          </a:r>
        </a:p>
      </dgm:t>
    </dgm:pt>
    <dgm:pt modelId="{F1B1C4BE-8F45-4AA7-9E62-96EF4F9C2A27}" type="parTrans" cxnId="{8B710628-A16B-4527-A909-D52D9B573E0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1BAE67-7D6D-480D-A820-F53493E1CCB8}" type="sibTrans" cxnId="{8B710628-A16B-4527-A909-D52D9B573E0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35B173-2B17-4EEC-A19A-9CBF16492623}" type="pres">
      <dgm:prSet presAssocID="{825D5262-CAB0-4951-A0E6-D094C7F36DF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A89DDFC-06CF-44E3-A91E-9975022186FE}" type="pres">
      <dgm:prSet presAssocID="{C37C33AB-2C20-4D92-AFE5-21D8A3FA95FF}" presName="root1" presStyleCnt="0"/>
      <dgm:spPr/>
    </dgm:pt>
    <dgm:pt modelId="{32B61690-8E92-409B-AC7D-F348E1FA637A}" type="pres">
      <dgm:prSet presAssocID="{C37C33AB-2C20-4D92-AFE5-21D8A3FA95F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F5363EA-9224-4E96-9157-B6E414D91E3D}" type="pres">
      <dgm:prSet presAssocID="{C37C33AB-2C20-4D92-AFE5-21D8A3FA95FF}" presName="level2hierChild" presStyleCnt="0"/>
      <dgm:spPr/>
    </dgm:pt>
    <dgm:pt modelId="{F21D211E-B25D-4EC1-B458-59E372811EB8}" type="pres">
      <dgm:prSet presAssocID="{D9D543E1-4F07-4B82-8F5C-F86DE72D7051}" presName="conn2-1" presStyleLbl="parChTrans1D2" presStyleIdx="0" presStyleCnt="3"/>
      <dgm:spPr/>
      <dgm:t>
        <a:bodyPr/>
        <a:lstStyle/>
        <a:p>
          <a:endParaRPr lang="en-GB"/>
        </a:p>
      </dgm:t>
    </dgm:pt>
    <dgm:pt modelId="{07F97DBC-A4F7-48E1-8F37-9914A648E9D2}" type="pres">
      <dgm:prSet presAssocID="{D9D543E1-4F07-4B82-8F5C-F86DE72D7051}" presName="connTx" presStyleLbl="parChTrans1D2" presStyleIdx="0" presStyleCnt="3"/>
      <dgm:spPr/>
      <dgm:t>
        <a:bodyPr/>
        <a:lstStyle/>
        <a:p>
          <a:endParaRPr lang="en-GB"/>
        </a:p>
      </dgm:t>
    </dgm:pt>
    <dgm:pt modelId="{92570C79-4865-4981-B206-6DF52ADB3681}" type="pres">
      <dgm:prSet presAssocID="{ED838535-07FB-45F6-A83E-88D112CDBFDB}" presName="root2" presStyleCnt="0"/>
      <dgm:spPr/>
    </dgm:pt>
    <dgm:pt modelId="{AD6FA015-34BF-48A3-9E30-AC9188CC509A}" type="pres">
      <dgm:prSet presAssocID="{ED838535-07FB-45F6-A83E-88D112CDBFDB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E7FF084-BA68-4214-8AE2-6AE061C8C6EF}" type="pres">
      <dgm:prSet presAssocID="{ED838535-07FB-45F6-A83E-88D112CDBFDB}" presName="level3hierChild" presStyleCnt="0"/>
      <dgm:spPr/>
    </dgm:pt>
    <dgm:pt modelId="{0D6EF5F0-1C07-4B0C-923E-9E93AAC4A0B2}" type="pres">
      <dgm:prSet presAssocID="{3FBE9A53-8143-47C9-ABE9-5C1B679B2DF2}" presName="conn2-1" presStyleLbl="parChTrans1D3" presStyleIdx="0" presStyleCnt="5"/>
      <dgm:spPr/>
      <dgm:t>
        <a:bodyPr/>
        <a:lstStyle/>
        <a:p>
          <a:endParaRPr lang="en-GB"/>
        </a:p>
      </dgm:t>
    </dgm:pt>
    <dgm:pt modelId="{C1633F69-75E7-44C9-BC01-900AC3C3E26D}" type="pres">
      <dgm:prSet presAssocID="{3FBE9A53-8143-47C9-ABE9-5C1B679B2DF2}" presName="connTx" presStyleLbl="parChTrans1D3" presStyleIdx="0" presStyleCnt="5"/>
      <dgm:spPr/>
      <dgm:t>
        <a:bodyPr/>
        <a:lstStyle/>
        <a:p>
          <a:endParaRPr lang="en-GB"/>
        </a:p>
      </dgm:t>
    </dgm:pt>
    <dgm:pt modelId="{7BBF17B8-BB5B-4AC7-924C-A1AB1F3D44BE}" type="pres">
      <dgm:prSet presAssocID="{5590658B-AFDF-43AD-9AE3-DC5A942C9BE3}" presName="root2" presStyleCnt="0"/>
      <dgm:spPr/>
    </dgm:pt>
    <dgm:pt modelId="{C3145CD8-482D-41F9-B21D-8A15522FF352}" type="pres">
      <dgm:prSet presAssocID="{5590658B-AFDF-43AD-9AE3-DC5A942C9BE3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7863F5B-7B47-4101-B3A6-81CDD036B5A4}" type="pres">
      <dgm:prSet presAssocID="{5590658B-AFDF-43AD-9AE3-DC5A942C9BE3}" presName="level3hierChild" presStyleCnt="0"/>
      <dgm:spPr/>
    </dgm:pt>
    <dgm:pt modelId="{36EAA60A-DCB1-465D-AFCB-01EB45126CCD}" type="pres">
      <dgm:prSet presAssocID="{80C4DD77-3C36-49BE-9F83-6443A791B3E5}" presName="conn2-1" presStyleLbl="parChTrans1D2" presStyleIdx="1" presStyleCnt="3"/>
      <dgm:spPr/>
      <dgm:t>
        <a:bodyPr/>
        <a:lstStyle/>
        <a:p>
          <a:endParaRPr lang="en-GB"/>
        </a:p>
      </dgm:t>
    </dgm:pt>
    <dgm:pt modelId="{C35BA5BD-6FC7-4C38-BFB5-F71D560FB52F}" type="pres">
      <dgm:prSet presAssocID="{80C4DD77-3C36-49BE-9F83-6443A791B3E5}" presName="connTx" presStyleLbl="parChTrans1D2" presStyleIdx="1" presStyleCnt="3"/>
      <dgm:spPr/>
      <dgm:t>
        <a:bodyPr/>
        <a:lstStyle/>
        <a:p>
          <a:endParaRPr lang="en-GB"/>
        </a:p>
      </dgm:t>
    </dgm:pt>
    <dgm:pt modelId="{8C1AD3F5-8534-4521-813A-A9C7BA1AB4BD}" type="pres">
      <dgm:prSet presAssocID="{7B716E8C-1006-47B3-B790-6950035DA40D}" presName="root2" presStyleCnt="0"/>
      <dgm:spPr/>
    </dgm:pt>
    <dgm:pt modelId="{BDD737CB-716F-4BE2-883B-730A2B54E50A}" type="pres">
      <dgm:prSet presAssocID="{7B716E8C-1006-47B3-B790-6950035DA40D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C89D1AB-0556-43F5-A5D6-316892D64E85}" type="pres">
      <dgm:prSet presAssocID="{7B716E8C-1006-47B3-B790-6950035DA40D}" presName="level3hierChild" presStyleCnt="0"/>
      <dgm:spPr/>
    </dgm:pt>
    <dgm:pt modelId="{2D8FB9E4-21F6-4BD2-9F02-37E935A5B3AF}" type="pres">
      <dgm:prSet presAssocID="{ABB73B12-A9A4-4AA4-8260-9D06517D3D42}" presName="conn2-1" presStyleLbl="parChTrans1D3" presStyleIdx="1" presStyleCnt="5"/>
      <dgm:spPr/>
      <dgm:t>
        <a:bodyPr/>
        <a:lstStyle/>
        <a:p>
          <a:endParaRPr lang="en-GB"/>
        </a:p>
      </dgm:t>
    </dgm:pt>
    <dgm:pt modelId="{89E52131-33AF-4259-BBBC-F2AA9709075C}" type="pres">
      <dgm:prSet presAssocID="{ABB73B12-A9A4-4AA4-8260-9D06517D3D42}" presName="connTx" presStyleLbl="parChTrans1D3" presStyleIdx="1" presStyleCnt="5"/>
      <dgm:spPr/>
      <dgm:t>
        <a:bodyPr/>
        <a:lstStyle/>
        <a:p>
          <a:endParaRPr lang="en-GB"/>
        </a:p>
      </dgm:t>
    </dgm:pt>
    <dgm:pt modelId="{5834DBD1-3B27-4C57-9D6C-92CE900A9FCC}" type="pres">
      <dgm:prSet presAssocID="{43FEBC5E-3C32-4FD2-A511-7F83DF340CC3}" presName="root2" presStyleCnt="0"/>
      <dgm:spPr/>
    </dgm:pt>
    <dgm:pt modelId="{2DD09600-CF1B-49B6-9AD5-97EC93330E01}" type="pres">
      <dgm:prSet presAssocID="{43FEBC5E-3C32-4FD2-A511-7F83DF340CC3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75256FD-E092-4C7E-9402-60777B1EFEDA}" type="pres">
      <dgm:prSet presAssocID="{43FEBC5E-3C32-4FD2-A511-7F83DF340CC3}" presName="level3hierChild" presStyleCnt="0"/>
      <dgm:spPr/>
    </dgm:pt>
    <dgm:pt modelId="{FC9A5795-1B59-4275-9A40-BD25D122DCE8}" type="pres">
      <dgm:prSet presAssocID="{4C44DA9C-3E3A-4580-B30C-986049C8F648}" presName="conn2-1" presStyleLbl="parChTrans1D3" presStyleIdx="2" presStyleCnt="5"/>
      <dgm:spPr/>
      <dgm:t>
        <a:bodyPr/>
        <a:lstStyle/>
        <a:p>
          <a:endParaRPr lang="en-GB"/>
        </a:p>
      </dgm:t>
    </dgm:pt>
    <dgm:pt modelId="{2FB09961-B359-4746-A183-AAD9A6C110FA}" type="pres">
      <dgm:prSet presAssocID="{4C44DA9C-3E3A-4580-B30C-986049C8F648}" presName="connTx" presStyleLbl="parChTrans1D3" presStyleIdx="2" presStyleCnt="5"/>
      <dgm:spPr/>
      <dgm:t>
        <a:bodyPr/>
        <a:lstStyle/>
        <a:p>
          <a:endParaRPr lang="en-GB"/>
        </a:p>
      </dgm:t>
    </dgm:pt>
    <dgm:pt modelId="{C4780C51-BE58-4D69-BB23-D3E2542B9991}" type="pres">
      <dgm:prSet presAssocID="{9C8D9DFF-73CD-4B32-AC65-3802C483958D}" presName="root2" presStyleCnt="0"/>
      <dgm:spPr/>
    </dgm:pt>
    <dgm:pt modelId="{8005C05D-BA3C-4CF8-BE62-DCEB6FE79823}" type="pres">
      <dgm:prSet presAssocID="{9C8D9DFF-73CD-4B32-AC65-3802C483958D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83EED17-0666-49A2-A235-CFC4F9D1E119}" type="pres">
      <dgm:prSet presAssocID="{9C8D9DFF-73CD-4B32-AC65-3802C483958D}" presName="level3hierChild" presStyleCnt="0"/>
      <dgm:spPr/>
    </dgm:pt>
    <dgm:pt modelId="{13C3D000-9180-4DB1-B87A-54354B3F5790}" type="pres">
      <dgm:prSet presAssocID="{129E337F-B9FC-4016-9CDE-7A2F10CB7243}" presName="conn2-1" presStyleLbl="parChTrans1D2" presStyleIdx="2" presStyleCnt="3"/>
      <dgm:spPr/>
      <dgm:t>
        <a:bodyPr/>
        <a:lstStyle/>
        <a:p>
          <a:endParaRPr lang="en-GB"/>
        </a:p>
      </dgm:t>
    </dgm:pt>
    <dgm:pt modelId="{ACE8D415-E23A-4470-907B-C22F2607CFD1}" type="pres">
      <dgm:prSet presAssocID="{129E337F-B9FC-4016-9CDE-7A2F10CB7243}" presName="connTx" presStyleLbl="parChTrans1D2" presStyleIdx="2" presStyleCnt="3"/>
      <dgm:spPr/>
      <dgm:t>
        <a:bodyPr/>
        <a:lstStyle/>
        <a:p>
          <a:endParaRPr lang="en-GB"/>
        </a:p>
      </dgm:t>
    </dgm:pt>
    <dgm:pt modelId="{85DBEA75-D456-43E6-B4D3-4EB0E4E00F34}" type="pres">
      <dgm:prSet presAssocID="{89488742-F680-49D5-8CFE-61F8BB79231F}" presName="root2" presStyleCnt="0"/>
      <dgm:spPr/>
    </dgm:pt>
    <dgm:pt modelId="{DB970EEB-7D8C-4A4B-9F76-7F414C0263AA}" type="pres">
      <dgm:prSet presAssocID="{89488742-F680-49D5-8CFE-61F8BB79231F}" presName="LevelTwoTextNode" presStyleLbl="node2" presStyleIdx="2" presStyleCnt="3" custScaleY="12929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0C0BA82-5CE3-4038-A2DF-1E3921ADC2DB}" type="pres">
      <dgm:prSet presAssocID="{89488742-F680-49D5-8CFE-61F8BB79231F}" presName="level3hierChild" presStyleCnt="0"/>
      <dgm:spPr/>
    </dgm:pt>
    <dgm:pt modelId="{2279B270-5B96-40B5-A9BC-5DF0757701C9}" type="pres">
      <dgm:prSet presAssocID="{BB87BB42-64D1-481F-B7EB-03F1DF269EF9}" presName="conn2-1" presStyleLbl="parChTrans1D3" presStyleIdx="3" presStyleCnt="5"/>
      <dgm:spPr/>
      <dgm:t>
        <a:bodyPr/>
        <a:lstStyle/>
        <a:p>
          <a:endParaRPr lang="en-GB"/>
        </a:p>
      </dgm:t>
    </dgm:pt>
    <dgm:pt modelId="{34235186-C8F3-4685-81AF-3905328396E8}" type="pres">
      <dgm:prSet presAssocID="{BB87BB42-64D1-481F-B7EB-03F1DF269EF9}" presName="connTx" presStyleLbl="parChTrans1D3" presStyleIdx="3" presStyleCnt="5"/>
      <dgm:spPr/>
      <dgm:t>
        <a:bodyPr/>
        <a:lstStyle/>
        <a:p>
          <a:endParaRPr lang="en-GB"/>
        </a:p>
      </dgm:t>
    </dgm:pt>
    <dgm:pt modelId="{632A3E31-48EF-4406-A8AC-C9EAB20D044D}" type="pres">
      <dgm:prSet presAssocID="{44DC4A56-B0F1-41A5-AA9B-A47309D87383}" presName="root2" presStyleCnt="0"/>
      <dgm:spPr/>
    </dgm:pt>
    <dgm:pt modelId="{FEEF1E3F-A3D4-40CA-8FA6-19ED48BF0498}" type="pres">
      <dgm:prSet presAssocID="{44DC4A56-B0F1-41A5-AA9B-A47309D87383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FA380DE-E4E5-44A7-AC01-D443A39B869D}" type="pres">
      <dgm:prSet presAssocID="{44DC4A56-B0F1-41A5-AA9B-A47309D87383}" presName="level3hierChild" presStyleCnt="0"/>
      <dgm:spPr/>
    </dgm:pt>
    <dgm:pt modelId="{444A5B7E-A30E-41ED-9300-D4FB063B0E1E}" type="pres">
      <dgm:prSet presAssocID="{F1B1C4BE-8F45-4AA7-9E62-96EF4F9C2A27}" presName="conn2-1" presStyleLbl="parChTrans1D3" presStyleIdx="4" presStyleCnt="5"/>
      <dgm:spPr/>
      <dgm:t>
        <a:bodyPr/>
        <a:lstStyle/>
        <a:p>
          <a:endParaRPr lang="en-GB"/>
        </a:p>
      </dgm:t>
    </dgm:pt>
    <dgm:pt modelId="{EB4806E9-E1D5-4E84-86B6-B30CF08E7FC4}" type="pres">
      <dgm:prSet presAssocID="{F1B1C4BE-8F45-4AA7-9E62-96EF4F9C2A27}" presName="connTx" presStyleLbl="parChTrans1D3" presStyleIdx="4" presStyleCnt="5"/>
      <dgm:spPr/>
      <dgm:t>
        <a:bodyPr/>
        <a:lstStyle/>
        <a:p>
          <a:endParaRPr lang="en-GB"/>
        </a:p>
      </dgm:t>
    </dgm:pt>
    <dgm:pt modelId="{A212DF86-C9BE-4697-98AD-EB4C0FE2A1A2}" type="pres">
      <dgm:prSet presAssocID="{110590C1-B70F-4351-9980-59A4399905D7}" presName="root2" presStyleCnt="0"/>
      <dgm:spPr/>
    </dgm:pt>
    <dgm:pt modelId="{DCC4FCE5-0476-47FC-88F8-7F6D329AC227}" type="pres">
      <dgm:prSet presAssocID="{110590C1-B70F-4351-9980-59A4399905D7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3DF8BFC-6698-4209-9F66-AF030984BDF3}" type="pres">
      <dgm:prSet presAssocID="{110590C1-B70F-4351-9980-59A4399905D7}" presName="level3hierChild" presStyleCnt="0"/>
      <dgm:spPr/>
    </dgm:pt>
  </dgm:ptLst>
  <dgm:cxnLst>
    <dgm:cxn modelId="{65B262A0-7689-49DD-8A22-EC6C1465147C}" srcId="{89488742-F680-49D5-8CFE-61F8BB79231F}" destId="{44DC4A56-B0F1-41A5-AA9B-A47309D87383}" srcOrd="0" destOrd="0" parTransId="{BB87BB42-64D1-481F-B7EB-03F1DF269EF9}" sibTransId="{3EBB09A6-09B6-4B2F-AB15-BDABC83F7FCB}"/>
    <dgm:cxn modelId="{FA4F6EAF-7B71-4D99-8311-6BBC705B49A4}" type="presOf" srcId="{80C4DD77-3C36-49BE-9F83-6443A791B3E5}" destId="{C35BA5BD-6FC7-4C38-BFB5-F71D560FB52F}" srcOrd="1" destOrd="0" presId="urn:microsoft.com/office/officeart/2005/8/layout/hierarchy2"/>
    <dgm:cxn modelId="{C867FCC1-80FE-44AC-AB44-36B3EA158F75}" srcId="{C37C33AB-2C20-4D92-AFE5-21D8A3FA95FF}" destId="{ED838535-07FB-45F6-A83E-88D112CDBFDB}" srcOrd="0" destOrd="0" parTransId="{D9D543E1-4F07-4B82-8F5C-F86DE72D7051}" sibTransId="{0F4044E3-A41F-457A-81B4-3A70C4947B7A}"/>
    <dgm:cxn modelId="{BEFE557B-39CC-4F9F-919F-76AA01C423B4}" type="presOf" srcId="{825D5262-CAB0-4951-A0E6-D094C7F36DFF}" destId="{4535B173-2B17-4EEC-A19A-9CBF16492623}" srcOrd="0" destOrd="0" presId="urn:microsoft.com/office/officeart/2005/8/layout/hierarchy2"/>
    <dgm:cxn modelId="{29D69410-14FE-44D1-AAF5-7114CE43F31F}" type="presOf" srcId="{C37C33AB-2C20-4D92-AFE5-21D8A3FA95FF}" destId="{32B61690-8E92-409B-AC7D-F348E1FA637A}" srcOrd="0" destOrd="0" presId="urn:microsoft.com/office/officeart/2005/8/layout/hierarchy2"/>
    <dgm:cxn modelId="{0D79A153-C4A2-4D67-B060-54CB3BC313C2}" type="presOf" srcId="{3FBE9A53-8143-47C9-ABE9-5C1B679B2DF2}" destId="{C1633F69-75E7-44C9-BC01-900AC3C3E26D}" srcOrd="1" destOrd="0" presId="urn:microsoft.com/office/officeart/2005/8/layout/hierarchy2"/>
    <dgm:cxn modelId="{0F155596-C19B-406F-A53E-D47436FFDD7E}" type="presOf" srcId="{129E337F-B9FC-4016-9CDE-7A2F10CB7243}" destId="{13C3D000-9180-4DB1-B87A-54354B3F5790}" srcOrd="0" destOrd="0" presId="urn:microsoft.com/office/officeart/2005/8/layout/hierarchy2"/>
    <dgm:cxn modelId="{A8592D7B-09AE-4C01-9C60-3AB258235C04}" srcId="{7B716E8C-1006-47B3-B790-6950035DA40D}" destId="{43FEBC5E-3C32-4FD2-A511-7F83DF340CC3}" srcOrd="0" destOrd="0" parTransId="{ABB73B12-A9A4-4AA4-8260-9D06517D3D42}" sibTransId="{07DA4EC3-F281-4A5C-AF30-F31731CAF456}"/>
    <dgm:cxn modelId="{920F03B3-D563-431B-BF97-79BC0D6F80CF}" srcId="{C37C33AB-2C20-4D92-AFE5-21D8A3FA95FF}" destId="{7B716E8C-1006-47B3-B790-6950035DA40D}" srcOrd="1" destOrd="0" parTransId="{80C4DD77-3C36-49BE-9F83-6443A791B3E5}" sibTransId="{F9788DB9-A604-4B0B-B648-3DBA047EF5B6}"/>
    <dgm:cxn modelId="{4198EF53-E452-4B76-9C05-2396321F1F74}" type="presOf" srcId="{9C8D9DFF-73CD-4B32-AC65-3802C483958D}" destId="{8005C05D-BA3C-4CF8-BE62-DCEB6FE79823}" srcOrd="0" destOrd="0" presId="urn:microsoft.com/office/officeart/2005/8/layout/hierarchy2"/>
    <dgm:cxn modelId="{6D87D011-7BD4-4BE2-B6AD-3B823AB7E582}" type="presOf" srcId="{5590658B-AFDF-43AD-9AE3-DC5A942C9BE3}" destId="{C3145CD8-482D-41F9-B21D-8A15522FF352}" srcOrd="0" destOrd="0" presId="urn:microsoft.com/office/officeart/2005/8/layout/hierarchy2"/>
    <dgm:cxn modelId="{DE78DA0C-5289-46EB-AE74-18F18438138B}" type="presOf" srcId="{3FBE9A53-8143-47C9-ABE9-5C1B679B2DF2}" destId="{0D6EF5F0-1C07-4B0C-923E-9E93AAC4A0B2}" srcOrd="0" destOrd="0" presId="urn:microsoft.com/office/officeart/2005/8/layout/hierarchy2"/>
    <dgm:cxn modelId="{4EB64622-2BE9-45E5-A079-F961362FE711}" type="presOf" srcId="{43FEBC5E-3C32-4FD2-A511-7F83DF340CC3}" destId="{2DD09600-CF1B-49B6-9AD5-97EC93330E01}" srcOrd="0" destOrd="0" presId="urn:microsoft.com/office/officeart/2005/8/layout/hierarchy2"/>
    <dgm:cxn modelId="{62D85A4D-0BE5-40DB-834B-9BA93CD26079}" type="presOf" srcId="{7B716E8C-1006-47B3-B790-6950035DA40D}" destId="{BDD737CB-716F-4BE2-883B-730A2B54E50A}" srcOrd="0" destOrd="0" presId="urn:microsoft.com/office/officeart/2005/8/layout/hierarchy2"/>
    <dgm:cxn modelId="{B06F1915-1DEF-475E-A1CE-1091AA989D95}" type="presOf" srcId="{129E337F-B9FC-4016-9CDE-7A2F10CB7243}" destId="{ACE8D415-E23A-4470-907B-C22F2607CFD1}" srcOrd="1" destOrd="0" presId="urn:microsoft.com/office/officeart/2005/8/layout/hierarchy2"/>
    <dgm:cxn modelId="{CCC6C637-6501-4DA3-BEF2-A5037FB7CFE8}" srcId="{7B716E8C-1006-47B3-B790-6950035DA40D}" destId="{9C8D9DFF-73CD-4B32-AC65-3802C483958D}" srcOrd="1" destOrd="0" parTransId="{4C44DA9C-3E3A-4580-B30C-986049C8F648}" sibTransId="{FDD242A6-C79C-4B4C-806C-5C3266453A80}"/>
    <dgm:cxn modelId="{1BCC4F7B-6F0E-4E23-A9D3-2C00009CA7DB}" type="presOf" srcId="{44DC4A56-B0F1-41A5-AA9B-A47309D87383}" destId="{FEEF1E3F-A3D4-40CA-8FA6-19ED48BF0498}" srcOrd="0" destOrd="0" presId="urn:microsoft.com/office/officeart/2005/8/layout/hierarchy2"/>
    <dgm:cxn modelId="{8D6C76AD-C036-4130-92A9-E3160BADC20F}" type="presOf" srcId="{D9D543E1-4F07-4B82-8F5C-F86DE72D7051}" destId="{F21D211E-B25D-4EC1-B458-59E372811EB8}" srcOrd="0" destOrd="0" presId="urn:microsoft.com/office/officeart/2005/8/layout/hierarchy2"/>
    <dgm:cxn modelId="{FC333300-6491-4C73-8F05-C2C26183B282}" type="presOf" srcId="{ABB73B12-A9A4-4AA4-8260-9D06517D3D42}" destId="{89E52131-33AF-4259-BBBC-F2AA9709075C}" srcOrd="1" destOrd="0" presId="urn:microsoft.com/office/officeart/2005/8/layout/hierarchy2"/>
    <dgm:cxn modelId="{AFE6377A-E34C-4F23-AAFC-02202D6CD333}" type="presOf" srcId="{BB87BB42-64D1-481F-B7EB-03F1DF269EF9}" destId="{2279B270-5B96-40B5-A9BC-5DF0757701C9}" srcOrd="0" destOrd="0" presId="urn:microsoft.com/office/officeart/2005/8/layout/hierarchy2"/>
    <dgm:cxn modelId="{4F896629-8435-4A11-94ED-3666DDA3E032}" type="presOf" srcId="{89488742-F680-49D5-8CFE-61F8BB79231F}" destId="{DB970EEB-7D8C-4A4B-9F76-7F414C0263AA}" srcOrd="0" destOrd="0" presId="urn:microsoft.com/office/officeart/2005/8/layout/hierarchy2"/>
    <dgm:cxn modelId="{FE5CC6B7-949D-459F-90B7-98D91452635F}" type="presOf" srcId="{110590C1-B70F-4351-9980-59A4399905D7}" destId="{DCC4FCE5-0476-47FC-88F8-7F6D329AC227}" srcOrd="0" destOrd="0" presId="urn:microsoft.com/office/officeart/2005/8/layout/hierarchy2"/>
    <dgm:cxn modelId="{4826DC87-E078-4E45-A2FD-94639692D772}" srcId="{ED838535-07FB-45F6-A83E-88D112CDBFDB}" destId="{5590658B-AFDF-43AD-9AE3-DC5A942C9BE3}" srcOrd="0" destOrd="0" parTransId="{3FBE9A53-8143-47C9-ABE9-5C1B679B2DF2}" sibTransId="{3B5516C7-7794-47A7-AA40-8267EF69BF4B}"/>
    <dgm:cxn modelId="{0772339A-9E5F-459A-9408-7F2C70FEE17A}" type="presOf" srcId="{ED838535-07FB-45F6-A83E-88D112CDBFDB}" destId="{AD6FA015-34BF-48A3-9E30-AC9188CC509A}" srcOrd="0" destOrd="0" presId="urn:microsoft.com/office/officeart/2005/8/layout/hierarchy2"/>
    <dgm:cxn modelId="{A10B95B8-BAB8-40E0-B7CB-34ED5E9966EA}" type="presOf" srcId="{ABB73B12-A9A4-4AA4-8260-9D06517D3D42}" destId="{2D8FB9E4-21F6-4BD2-9F02-37E935A5B3AF}" srcOrd="0" destOrd="0" presId="urn:microsoft.com/office/officeart/2005/8/layout/hierarchy2"/>
    <dgm:cxn modelId="{3C4CF8C5-64FC-40E9-95CC-7202CF631F55}" type="presOf" srcId="{80C4DD77-3C36-49BE-9F83-6443A791B3E5}" destId="{36EAA60A-DCB1-465D-AFCB-01EB45126CCD}" srcOrd="0" destOrd="0" presId="urn:microsoft.com/office/officeart/2005/8/layout/hierarchy2"/>
    <dgm:cxn modelId="{8B710628-A16B-4527-A909-D52D9B573E0F}" srcId="{89488742-F680-49D5-8CFE-61F8BB79231F}" destId="{110590C1-B70F-4351-9980-59A4399905D7}" srcOrd="1" destOrd="0" parTransId="{F1B1C4BE-8F45-4AA7-9E62-96EF4F9C2A27}" sibTransId="{571BAE67-7D6D-480D-A820-F53493E1CCB8}"/>
    <dgm:cxn modelId="{336818C9-88C9-439C-8C2F-FB9E8DBC23F1}" type="presOf" srcId="{4C44DA9C-3E3A-4580-B30C-986049C8F648}" destId="{2FB09961-B359-4746-A183-AAD9A6C110FA}" srcOrd="1" destOrd="0" presId="urn:microsoft.com/office/officeart/2005/8/layout/hierarchy2"/>
    <dgm:cxn modelId="{19AD670A-D9CB-4F40-9BB6-4CF0FBA1BE5A}" srcId="{825D5262-CAB0-4951-A0E6-D094C7F36DFF}" destId="{C37C33AB-2C20-4D92-AFE5-21D8A3FA95FF}" srcOrd="0" destOrd="0" parTransId="{74C78359-381D-4387-BFBE-F16F8C37A82B}" sibTransId="{DBD35888-E6E0-4306-8558-7E3D3CF6CBA2}"/>
    <dgm:cxn modelId="{C8A635E7-A01E-4B66-8964-9F44B021843D}" type="presOf" srcId="{4C44DA9C-3E3A-4580-B30C-986049C8F648}" destId="{FC9A5795-1B59-4275-9A40-BD25D122DCE8}" srcOrd="0" destOrd="0" presId="urn:microsoft.com/office/officeart/2005/8/layout/hierarchy2"/>
    <dgm:cxn modelId="{2BE3D9B6-2865-4695-BC4B-26FA2983630A}" type="presOf" srcId="{F1B1C4BE-8F45-4AA7-9E62-96EF4F9C2A27}" destId="{444A5B7E-A30E-41ED-9300-D4FB063B0E1E}" srcOrd="0" destOrd="0" presId="urn:microsoft.com/office/officeart/2005/8/layout/hierarchy2"/>
    <dgm:cxn modelId="{2E2232C4-CBE6-4CAB-832F-B3B65531EB4D}" type="presOf" srcId="{F1B1C4BE-8F45-4AA7-9E62-96EF4F9C2A27}" destId="{EB4806E9-E1D5-4E84-86B6-B30CF08E7FC4}" srcOrd="1" destOrd="0" presId="urn:microsoft.com/office/officeart/2005/8/layout/hierarchy2"/>
    <dgm:cxn modelId="{38BC4F38-D0C4-438B-9EAC-830A15AD624B}" srcId="{C37C33AB-2C20-4D92-AFE5-21D8A3FA95FF}" destId="{89488742-F680-49D5-8CFE-61F8BB79231F}" srcOrd="2" destOrd="0" parTransId="{129E337F-B9FC-4016-9CDE-7A2F10CB7243}" sibTransId="{E057248E-F158-40EB-B0C1-CBB8EAF1041C}"/>
    <dgm:cxn modelId="{CAF7C8F9-F6A1-41A7-855A-FECE37EC2E1B}" type="presOf" srcId="{D9D543E1-4F07-4B82-8F5C-F86DE72D7051}" destId="{07F97DBC-A4F7-48E1-8F37-9914A648E9D2}" srcOrd="1" destOrd="0" presId="urn:microsoft.com/office/officeart/2005/8/layout/hierarchy2"/>
    <dgm:cxn modelId="{F01A48FF-2409-4872-B0F5-7D20591E84B6}" type="presOf" srcId="{BB87BB42-64D1-481F-B7EB-03F1DF269EF9}" destId="{34235186-C8F3-4685-81AF-3905328396E8}" srcOrd="1" destOrd="0" presId="urn:microsoft.com/office/officeart/2005/8/layout/hierarchy2"/>
    <dgm:cxn modelId="{0938F3E2-3FAC-47B8-A620-825088C88E2F}" type="presParOf" srcId="{4535B173-2B17-4EEC-A19A-9CBF16492623}" destId="{AA89DDFC-06CF-44E3-A91E-9975022186FE}" srcOrd="0" destOrd="0" presId="urn:microsoft.com/office/officeart/2005/8/layout/hierarchy2"/>
    <dgm:cxn modelId="{E824A84D-D386-4EDE-B06D-7E699A9BE93A}" type="presParOf" srcId="{AA89DDFC-06CF-44E3-A91E-9975022186FE}" destId="{32B61690-8E92-409B-AC7D-F348E1FA637A}" srcOrd="0" destOrd="0" presId="urn:microsoft.com/office/officeart/2005/8/layout/hierarchy2"/>
    <dgm:cxn modelId="{548E4D49-C3AC-447F-A2CD-D5AF936A06AD}" type="presParOf" srcId="{AA89DDFC-06CF-44E3-A91E-9975022186FE}" destId="{FF5363EA-9224-4E96-9157-B6E414D91E3D}" srcOrd="1" destOrd="0" presId="urn:microsoft.com/office/officeart/2005/8/layout/hierarchy2"/>
    <dgm:cxn modelId="{D5FA5C68-C1BF-4190-80A8-C78D793DD7B0}" type="presParOf" srcId="{FF5363EA-9224-4E96-9157-B6E414D91E3D}" destId="{F21D211E-B25D-4EC1-B458-59E372811EB8}" srcOrd="0" destOrd="0" presId="urn:microsoft.com/office/officeart/2005/8/layout/hierarchy2"/>
    <dgm:cxn modelId="{8AEECD86-158B-4D25-A515-1B02754EC5CC}" type="presParOf" srcId="{F21D211E-B25D-4EC1-B458-59E372811EB8}" destId="{07F97DBC-A4F7-48E1-8F37-9914A648E9D2}" srcOrd="0" destOrd="0" presId="urn:microsoft.com/office/officeart/2005/8/layout/hierarchy2"/>
    <dgm:cxn modelId="{937FE86A-5605-4B7F-8589-1D14E92C5F3C}" type="presParOf" srcId="{FF5363EA-9224-4E96-9157-B6E414D91E3D}" destId="{92570C79-4865-4981-B206-6DF52ADB3681}" srcOrd="1" destOrd="0" presId="urn:microsoft.com/office/officeart/2005/8/layout/hierarchy2"/>
    <dgm:cxn modelId="{F3B9375A-057D-4809-8E82-C676CC5D226C}" type="presParOf" srcId="{92570C79-4865-4981-B206-6DF52ADB3681}" destId="{AD6FA015-34BF-48A3-9E30-AC9188CC509A}" srcOrd="0" destOrd="0" presId="urn:microsoft.com/office/officeart/2005/8/layout/hierarchy2"/>
    <dgm:cxn modelId="{D39F82DB-2F2D-4EA9-BBB9-267674E8B4E3}" type="presParOf" srcId="{92570C79-4865-4981-B206-6DF52ADB3681}" destId="{CE7FF084-BA68-4214-8AE2-6AE061C8C6EF}" srcOrd="1" destOrd="0" presId="urn:microsoft.com/office/officeart/2005/8/layout/hierarchy2"/>
    <dgm:cxn modelId="{15D31E73-F649-44E2-AEE4-8825ECB3E56A}" type="presParOf" srcId="{CE7FF084-BA68-4214-8AE2-6AE061C8C6EF}" destId="{0D6EF5F0-1C07-4B0C-923E-9E93AAC4A0B2}" srcOrd="0" destOrd="0" presId="urn:microsoft.com/office/officeart/2005/8/layout/hierarchy2"/>
    <dgm:cxn modelId="{1F58A96D-9541-4116-AFBA-27AA546574C0}" type="presParOf" srcId="{0D6EF5F0-1C07-4B0C-923E-9E93AAC4A0B2}" destId="{C1633F69-75E7-44C9-BC01-900AC3C3E26D}" srcOrd="0" destOrd="0" presId="urn:microsoft.com/office/officeart/2005/8/layout/hierarchy2"/>
    <dgm:cxn modelId="{1AF809D5-F5F7-42CF-9581-307C1AEF595B}" type="presParOf" srcId="{CE7FF084-BA68-4214-8AE2-6AE061C8C6EF}" destId="{7BBF17B8-BB5B-4AC7-924C-A1AB1F3D44BE}" srcOrd="1" destOrd="0" presId="urn:microsoft.com/office/officeart/2005/8/layout/hierarchy2"/>
    <dgm:cxn modelId="{6D7A6066-362C-4CAE-BD2E-570FCED0237E}" type="presParOf" srcId="{7BBF17B8-BB5B-4AC7-924C-A1AB1F3D44BE}" destId="{C3145CD8-482D-41F9-B21D-8A15522FF352}" srcOrd="0" destOrd="0" presId="urn:microsoft.com/office/officeart/2005/8/layout/hierarchy2"/>
    <dgm:cxn modelId="{FD2DC768-0E0B-42F2-A985-2A7F8F409364}" type="presParOf" srcId="{7BBF17B8-BB5B-4AC7-924C-A1AB1F3D44BE}" destId="{A7863F5B-7B47-4101-B3A6-81CDD036B5A4}" srcOrd="1" destOrd="0" presId="urn:microsoft.com/office/officeart/2005/8/layout/hierarchy2"/>
    <dgm:cxn modelId="{989F2C53-BD63-40DA-BE42-F497E68BFCE8}" type="presParOf" srcId="{FF5363EA-9224-4E96-9157-B6E414D91E3D}" destId="{36EAA60A-DCB1-465D-AFCB-01EB45126CCD}" srcOrd="2" destOrd="0" presId="urn:microsoft.com/office/officeart/2005/8/layout/hierarchy2"/>
    <dgm:cxn modelId="{8A70D5E9-76E5-486B-909C-B44C99484695}" type="presParOf" srcId="{36EAA60A-DCB1-465D-AFCB-01EB45126CCD}" destId="{C35BA5BD-6FC7-4C38-BFB5-F71D560FB52F}" srcOrd="0" destOrd="0" presId="urn:microsoft.com/office/officeart/2005/8/layout/hierarchy2"/>
    <dgm:cxn modelId="{52301FDC-ABA0-40C3-AA64-3BE8F64EA2E3}" type="presParOf" srcId="{FF5363EA-9224-4E96-9157-B6E414D91E3D}" destId="{8C1AD3F5-8534-4521-813A-A9C7BA1AB4BD}" srcOrd="3" destOrd="0" presId="urn:microsoft.com/office/officeart/2005/8/layout/hierarchy2"/>
    <dgm:cxn modelId="{8E0AFA1B-518D-45C8-96FF-14781A4B3B0C}" type="presParOf" srcId="{8C1AD3F5-8534-4521-813A-A9C7BA1AB4BD}" destId="{BDD737CB-716F-4BE2-883B-730A2B54E50A}" srcOrd="0" destOrd="0" presId="urn:microsoft.com/office/officeart/2005/8/layout/hierarchy2"/>
    <dgm:cxn modelId="{5EB5CDE8-A453-49D6-83B6-D5044D3119A2}" type="presParOf" srcId="{8C1AD3F5-8534-4521-813A-A9C7BA1AB4BD}" destId="{EC89D1AB-0556-43F5-A5D6-316892D64E85}" srcOrd="1" destOrd="0" presId="urn:microsoft.com/office/officeart/2005/8/layout/hierarchy2"/>
    <dgm:cxn modelId="{20D59D3C-E5C0-4152-A3BB-0F6969E7AB87}" type="presParOf" srcId="{EC89D1AB-0556-43F5-A5D6-316892D64E85}" destId="{2D8FB9E4-21F6-4BD2-9F02-37E935A5B3AF}" srcOrd="0" destOrd="0" presId="urn:microsoft.com/office/officeart/2005/8/layout/hierarchy2"/>
    <dgm:cxn modelId="{6EEF9AE2-3C9B-435D-96B1-0050CAF035DC}" type="presParOf" srcId="{2D8FB9E4-21F6-4BD2-9F02-37E935A5B3AF}" destId="{89E52131-33AF-4259-BBBC-F2AA9709075C}" srcOrd="0" destOrd="0" presId="urn:microsoft.com/office/officeart/2005/8/layout/hierarchy2"/>
    <dgm:cxn modelId="{E8B4DBA2-EF10-4607-B763-9C26A661C955}" type="presParOf" srcId="{EC89D1AB-0556-43F5-A5D6-316892D64E85}" destId="{5834DBD1-3B27-4C57-9D6C-92CE900A9FCC}" srcOrd="1" destOrd="0" presId="urn:microsoft.com/office/officeart/2005/8/layout/hierarchy2"/>
    <dgm:cxn modelId="{EB9F8C18-619C-4E31-9979-D2A90622733B}" type="presParOf" srcId="{5834DBD1-3B27-4C57-9D6C-92CE900A9FCC}" destId="{2DD09600-CF1B-49B6-9AD5-97EC93330E01}" srcOrd="0" destOrd="0" presId="urn:microsoft.com/office/officeart/2005/8/layout/hierarchy2"/>
    <dgm:cxn modelId="{2CBA5F18-86B7-4831-BB07-A5E68CAF377C}" type="presParOf" srcId="{5834DBD1-3B27-4C57-9D6C-92CE900A9FCC}" destId="{A75256FD-E092-4C7E-9402-60777B1EFEDA}" srcOrd="1" destOrd="0" presId="urn:microsoft.com/office/officeart/2005/8/layout/hierarchy2"/>
    <dgm:cxn modelId="{AEDF06E2-245B-4174-8A19-E03BA2D20E32}" type="presParOf" srcId="{EC89D1AB-0556-43F5-A5D6-316892D64E85}" destId="{FC9A5795-1B59-4275-9A40-BD25D122DCE8}" srcOrd="2" destOrd="0" presId="urn:microsoft.com/office/officeart/2005/8/layout/hierarchy2"/>
    <dgm:cxn modelId="{8FC34821-7C5A-4CF3-8434-DEF7EAE5EC0F}" type="presParOf" srcId="{FC9A5795-1B59-4275-9A40-BD25D122DCE8}" destId="{2FB09961-B359-4746-A183-AAD9A6C110FA}" srcOrd="0" destOrd="0" presId="urn:microsoft.com/office/officeart/2005/8/layout/hierarchy2"/>
    <dgm:cxn modelId="{E09861C9-5962-4106-97CB-2F7CB0C4562D}" type="presParOf" srcId="{EC89D1AB-0556-43F5-A5D6-316892D64E85}" destId="{C4780C51-BE58-4D69-BB23-D3E2542B9991}" srcOrd="3" destOrd="0" presId="urn:microsoft.com/office/officeart/2005/8/layout/hierarchy2"/>
    <dgm:cxn modelId="{33482B68-47F5-4989-AE89-802F978BB86E}" type="presParOf" srcId="{C4780C51-BE58-4D69-BB23-D3E2542B9991}" destId="{8005C05D-BA3C-4CF8-BE62-DCEB6FE79823}" srcOrd="0" destOrd="0" presId="urn:microsoft.com/office/officeart/2005/8/layout/hierarchy2"/>
    <dgm:cxn modelId="{08C9CCAA-85C5-4B59-BD79-D5032DE201C3}" type="presParOf" srcId="{C4780C51-BE58-4D69-BB23-D3E2542B9991}" destId="{C83EED17-0666-49A2-A235-CFC4F9D1E119}" srcOrd="1" destOrd="0" presId="urn:microsoft.com/office/officeart/2005/8/layout/hierarchy2"/>
    <dgm:cxn modelId="{F8A239B5-BD74-4539-A3D8-23770D3B8D06}" type="presParOf" srcId="{FF5363EA-9224-4E96-9157-B6E414D91E3D}" destId="{13C3D000-9180-4DB1-B87A-54354B3F5790}" srcOrd="4" destOrd="0" presId="urn:microsoft.com/office/officeart/2005/8/layout/hierarchy2"/>
    <dgm:cxn modelId="{EED20C56-1682-46A7-AE2A-DE1A4C453A4F}" type="presParOf" srcId="{13C3D000-9180-4DB1-B87A-54354B3F5790}" destId="{ACE8D415-E23A-4470-907B-C22F2607CFD1}" srcOrd="0" destOrd="0" presId="urn:microsoft.com/office/officeart/2005/8/layout/hierarchy2"/>
    <dgm:cxn modelId="{EB0DAA2C-D341-401D-A1CA-2F9BEBDC854F}" type="presParOf" srcId="{FF5363EA-9224-4E96-9157-B6E414D91E3D}" destId="{85DBEA75-D456-43E6-B4D3-4EB0E4E00F34}" srcOrd="5" destOrd="0" presId="urn:microsoft.com/office/officeart/2005/8/layout/hierarchy2"/>
    <dgm:cxn modelId="{ADD083B1-BD00-4275-A1E0-A1450DB6F537}" type="presParOf" srcId="{85DBEA75-D456-43E6-B4D3-4EB0E4E00F34}" destId="{DB970EEB-7D8C-4A4B-9F76-7F414C0263AA}" srcOrd="0" destOrd="0" presId="urn:microsoft.com/office/officeart/2005/8/layout/hierarchy2"/>
    <dgm:cxn modelId="{A88098BF-9D41-4B5B-BBD6-8B6909B63412}" type="presParOf" srcId="{85DBEA75-D456-43E6-B4D3-4EB0E4E00F34}" destId="{B0C0BA82-5CE3-4038-A2DF-1E3921ADC2DB}" srcOrd="1" destOrd="0" presId="urn:microsoft.com/office/officeart/2005/8/layout/hierarchy2"/>
    <dgm:cxn modelId="{80DC4DFC-4B44-4288-8F1C-4315899FC597}" type="presParOf" srcId="{B0C0BA82-5CE3-4038-A2DF-1E3921ADC2DB}" destId="{2279B270-5B96-40B5-A9BC-5DF0757701C9}" srcOrd="0" destOrd="0" presId="urn:microsoft.com/office/officeart/2005/8/layout/hierarchy2"/>
    <dgm:cxn modelId="{202BD0C5-00FD-4254-B4F8-1134DDCBB68A}" type="presParOf" srcId="{2279B270-5B96-40B5-A9BC-5DF0757701C9}" destId="{34235186-C8F3-4685-81AF-3905328396E8}" srcOrd="0" destOrd="0" presId="urn:microsoft.com/office/officeart/2005/8/layout/hierarchy2"/>
    <dgm:cxn modelId="{AE930710-65F8-4CBA-B666-64D501C128AA}" type="presParOf" srcId="{B0C0BA82-5CE3-4038-A2DF-1E3921ADC2DB}" destId="{632A3E31-48EF-4406-A8AC-C9EAB20D044D}" srcOrd="1" destOrd="0" presId="urn:microsoft.com/office/officeart/2005/8/layout/hierarchy2"/>
    <dgm:cxn modelId="{7A3DC938-3D0C-4098-914E-7E772F78CA64}" type="presParOf" srcId="{632A3E31-48EF-4406-A8AC-C9EAB20D044D}" destId="{FEEF1E3F-A3D4-40CA-8FA6-19ED48BF0498}" srcOrd="0" destOrd="0" presId="urn:microsoft.com/office/officeart/2005/8/layout/hierarchy2"/>
    <dgm:cxn modelId="{4F42E98A-9ACC-40DA-9AF7-D71DB31A454E}" type="presParOf" srcId="{632A3E31-48EF-4406-A8AC-C9EAB20D044D}" destId="{2FA380DE-E4E5-44A7-AC01-D443A39B869D}" srcOrd="1" destOrd="0" presId="urn:microsoft.com/office/officeart/2005/8/layout/hierarchy2"/>
    <dgm:cxn modelId="{695A35D8-3A48-47BC-BFFF-83389060AE36}" type="presParOf" srcId="{B0C0BA82-5CE3-4038-A2DF-1E3921ADC2DB}" destId="{444A5B7E-A30E-41ED-9300-D4FB063B0E1E}" srcOrd="2" destOrd="0" presId="urn:microsoft.com/office/officeart/2005/8/layout/hierarchy2"/>
    <dgm:cxn modelId="{6F6939C3-C7CE-4E89-9C43-83700422862D}" type="presParOf" srcId="{444A5B7E-A30E-41ED-9300-D4FB063B0E1E}" destId="{EB4806E9-E1D5-4E84-86B6-B30CF08E7FC4}" srcOrd="0" destOrd="0" presId="urn:microsoft.com/office/officeart/2005/8/layout/hierarchy2"/>
    <dgm:cxn modelId="{B29BCAF6-9BBF-4AB6-BECA-6DDEDA3D8863}" type="presParOf" srcId="{B0C0BA82-5CE3-4038-A2DF-1E3921ADC2DB}" destId="{A212DF86-C9BE-4697-98AD-EB4C0FE2A1A2}" srcOrd="3" destOrd="0" presId="urn:microsoft.com/office/officeart/2005/8/layout/hierarchy2"/>
    <dgm:cxn modelId="{108C2FE3-B112-4170-80F4-3CA968941B32}" type="presParOf" srcId="{A212DF86-C9BE-4697-98AD-EB4C0FE2A1A2}" destId="{DCC4FCE5-0476-47FC-88F8-7F6D329AC227}" srcOrd="0" destOrd="0" presId="urn:microsoft.com/office/officeart/2005/8/layout/hierarchy2"/>
    <dgm:cxn modelId="{5F3A6517-AB51-434B-9D4F-913EF1F2130D}" type="presParOf" srcId="{A212DF86-C9BE-4697-98AD-EB4C0FE2A1A2}" destId="{93DF8BFC-6698-4209-9F66-AF030984BDF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61690-8E92-409B-AC7D-F348E1FA637A}">
      <dsp:nvSpPr>
        <dsp:cNvPr id="0" name=""/>
        <dsp:cNvSpPr/>
      </dsp:nvSpPr>
      <dsp:spPr>
        <a:xfrm>
          <a:off x="389201" y="2018604"/>
          <a:ext cx="1934104" cy="9670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TYPE</a:t>
          </a:r>
        </a:p>
      </dsp:txBody>
      <dsp:txXfrm>
        <a:off x="417525" y="2046928"/>
        <a:ext cx="1877456" cy="910404"/>
      </dsp:txXfrm>
    </dsp:sp>
    <dsp:sp modelId="{F21D211E-B25D-4EC1-B458-59E372811EB8}">
      <dsp:nvSpPr>
        <dsp:cNvPr id="0" name=""/>
        <dsp:cNvSpPr/>
      </dsp:nvSpPr>
      <dsp:spPr>
        <a:xfrm rot="17459081">
          <a:off x="1629979" y="1477560"/>
          <a:ext cx="216029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160295" y="1606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56119" y="1439614"/>
        <a:ext cx="108014" cy="108014"/>
      </dsp:txXfrm>
    </dsp:sp>
    <dsp:sp modelId="{AD6FA015-34BF-48A3-9E30-AC9188CC509A}">
      <dsp:nvSpPr>
        <dsp:cNvPr id="0" name=""/>
        <dsp:cNvSpPr/>
      </dsp:nvSpPr>
      <dsp:spPr>
        <a:xfrm>
          <a:off x="3096947" y="1587"/>
          <a:ext cx="1934104" cy="9670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LOGICAL</a:t>
          </a:r>
        </a:p>
      </dsp:txBody>
      <dsp:txXfrm>
        <a:off x="3125271" y="29911"/>
        <a:ext cx="1877456" cy="910404"/>
      </dsp:txXfrm>
    </dsp:sp>
    <dsp:sp modelId="{0D6EF5F0-1C07-4B0C-923E-9E93AAC4A0B2}">
      <dsp:nvSpPr>
        <dsp:cNvPr id="0" name=""/>
        <dsp:cNvSpPr/>
      </dsp:nvSpPr>
      <dsp:spPr>
        <a:xfrm>
          <a:off x="5031052" y="469051"/>
          <a:ext cx="77364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73641" y="16062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98531" y="465772"/>
        <a:ext cx="38682" cy="38682"/>
      </dsp:txXfrm>
    </dsp:sp>
    <dsp:sp modelId="{C3145CD8-482D-41F9-B21D-8A15522FF352}">
      <dsp:nvSpPr>
        <dsp:cNvPr id="0" name=""/>
        <dsp:cNvSpPr/>
      </dsp:nvSpPr>
      <dsp:spPr>
        <a:xfrm>
          <a:off x="5804693" y="1587"/>
          <a:ext cx="1934104" cy="9670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Boolean</a:t>
          </a:r>
        </a:p>
      </dsp:txBody>
      <dsp:txXfrm>
        <a:off x="5833017" y="29911"/>
        <a:ext cx="1877456" cy="910404"/>
      </dsp:txXfrm>
    </dsp:sp>
    <dsp:sp modelId="{36EAA60A-DCB1-465D-AFCB-01EB45126CCD}">
      <dsp:nvSpPr>
        <dsp:cNvPr id="0" name=""/>
        <dsp:cNvSpPr/>
      </dsp:nvSpPr>
      <dsp:spPr>
        <a:xfrm rot="20143701">
          <a:off x="2285798" y="2311642"/>
          <a:ext cx="84865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48657" y="1606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88910" y="2306488"/>
        <a:ext cx="42432" cy="42432"/>
      </dsp:txXfrm>
    </dsp:sp>
    <dsp:sp modelId="{BDD737CB-716F-4BE2-883B-730A2B54E50A}">
      <dsp:nvSpPr>
        <dsp:cNvPr id="0" name=""/>
        <dsp:cNvSpPr/>
      </dsp:nvSpPr>
      <dsp:spPr>
        <a:xfrm>
          <a:off x="3096947" y="1669752"/>
          <a:ext cx="1934104" cy="9670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NUMERICAL</a:t>
          </a:r>
        </a:p>
      </dsp:txBody>
      <dsp:txXfrm>
        <a:off x="3125271" y="1698076"/>
        <a:ext cx="1877456" cy="910404"/>
      </dsp:txXfrm>
    </dsp:sp>
    <dsp:sp modelId="{2D8FB9E4-21F6-4BD2-9F02-37E935A5B3AF}">
      <dsp:nvSpPr>
        <dsp:cNvPr id="0" name=""/>
        <dsp:cNvSpPr/>
      </dsp:nvSpPr>
      <dsp:spPr>
        <a:xfrm rot="19457599">
          <a:off x="4941501" y="1859189"/>
          <a:ext cx="95274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52742" y="16062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94054" y="1851432"/>
        <a:ext cx="47637" cy="47637"/>
      </dsp:txXfrm>
    </dsp:sp>
    <dsp:sp modelId="{2DD09600-CF1B-49B6-9AD5-97EC93330E01}">
      <dsp:nvSpPr>
        <dsp:cNvPr id="0" name=""/>
        <dsp:cNvSpPr/>
      </dsp:nvSpPr>
      <dsp:spPr>
        <a:xfrm>
          <a:off x="5804693" y="1113697"/>
          <a:ext cx="1934104" cy="9670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Real</a:t>
          </a:r>
        </a:p>
      </dsp:txBody>
      <dsp:txXfrm>
        <a:off x="5833017" y="1142021"/>
        <a:ext cx="1877456" cy="910404"/>
      </dsp:txXfrm>
    </dsp:sp>
    <dsp:sp modelId="{FC9A5795-1B59-4275-9A40-BD25D122DCE8}">
      <dsp:nvSpPr>
        <dsp:cNvPr id="0" name=""/>
        <dsp:cNvSpPr/>
      </dsp:nvSpPr>
      <dsp:spPr>
        <a:xfrm rot="2142401">
          <a:off x="4941501" y="2415243"/>
          <a:ext cx="95274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52742" y="16062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94054" y="2407487"/>
        <a:ext cx="47637" cy="47637"/>
      </dsp:txXfrm>
    </dsp:sp>
    <dsp:sp modelId="{8005C05D-BA3C-4CF8-BE62-DCEB6FE79823}">
      <dsp:nvSpPr>
        <dsp:cNvPr id="0" name=""/>
        <dsp:cNvSpPr/>
      </dsp:nvSpPr>
      <dsp:spPr>
        <a:xfrm>
          <a:off x="5804693" y="2225807"/>
          <a:ext cx="1934104" cy="9670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Integer</a:t>
          </a:r>
        </a:p>
      </dsp:txBody>
      <dsp:txXfrm>
        <a:off x="5833017" y="2254131"/>
        <a:ext cx="1877456" cy="910404"/>
      </dsp:txXfrm>
    </dsp:sp>
    <dsp:sp modelId="{13C3D000-9180-4DB1-B87A-54354B3F5790}">
      <dsp:nvSpPr>
        <dsp:cNvPr id="0" name=""/>
        <dsp:cNvSpPr/>
      </dsp:nvSpPr>
      <dsp:spPr>
        <a:xfrm rot="4054949">
          <a:off x="1695788" y="3423752"/>
          <a:ext cx="202867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028676" y="1606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59410" y="3389097"/>
        <a:ext cx="101433" cy="101433"/>
      </dsp:txXfrm>
    </dsp:sp>
    <dsp:sp modelId="{DB970EEB-7D8C-4A4B-9F76-7F414C0263AA}">
      <dsp:nvSpPr>
        <dsp:cNvPr id="0" name=""/>
        <dsp:cNvSpPr/>
      </dsp:nvSpPr>
      <dsp:spPr>
        <a:xfrm>
          <a:off x="3096947" y="3752323"/>
          <a:ext cx="1934104" cy="12503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ALPHANUMERIC AND SYMBOLIC</a:t>
          </a:r>
        </a:p>
      </dsp:txBody>
      <dsp:txXfrm>
        <a:off x="3133569" y="3788945"/>
        <a:ext cx="1860860" cy="1177106"/>
      </dsp:txXfrm>
    </dsp:sp>
    <dsp:sp modelId="{2279B270-5B96-40B5-A9BC-5DF0757701C9}">
      <dsp:nvSpPr>
        <dsp:cNvPr id="0" name=""/>
        <dsp:cNvSpPr/>
      </dsp:nvSpPr>
      <dsp:spPr>
        <a:xfrm rot="19457599">
          <a:off x="4941501" y="4083408"/>
          <a:ext cx="95274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52742" y="16062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94054" y="4075652"/>
        <a:ext cx="47637" cy="47637"/>
      </dsp:txXfrm>
    </dsp:sp>
    <dsp:sp modelId="{FEEF1E3F-A3D4-40CA-8FA6-19ED48BF0498}">
      <dsp:nvSpPr>
        <dsp:cNvPr id="0" name=""/>
        <dsp:cNvSpPr/>
      </dsp:nvSpPr>
      <dsp:spPr>
        <a:xfrm>
          <a:off x="5804693" y="3337917"/>
          <a:ext cx="1934104" cy="9670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Character</a:t>
          </a:r>
        </a:p>
      </dsp:txBody>
      <dsp:txXfrm>
        <a:off x="5833017" y="3366241"/>
        <a:ext cx="1877456" cy="910404"/>
      </dsp:txXfrm>
    </dsp:sp>
    <dsp:sp modelId="{444A5B7E-A30E-41ED-9300-D4FB063B0E1E}">
      <dsp:nvSpPr>
        <dsp:cNvPr id="0" name=""/>
        <dsp:cNvSpPr/>
      </dsp:nvSpPr>
      <dsp:spPr>
        <a:xfrm rot="2142401">
          <a:off x="4941501" y="4639463"/>
          <a:ext cx="95274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52742" y="16062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94054" y="4631707"/>
        <a:ext cx="47637" cy="47637"/>
      </dsp:txXfrm>
    </dsp:sp>
    <dsp:sp modelId="{DCC4FCE5-0476-47FC-88F8-7F6D329AC227}">
      <dsp:nvSpPr>
        <dsp:cNvPr id="0" name=""/>
        <dsp:cNvSpPr/>
      </dsp:nvSpPr>
      <dsp:spPr>
        <a:xfrm>
          <a:off x="5804693" y="4450027"/>
          <a:ext cx="1934104" cy="9670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String</a:t>
          </a:r>
        </a:p>
      </dsp:txBody>
      <dsp:txXfrm>
        <a:off x="5833017" y="4478351"/>
        <a:ext cx="1877456" cy="910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031B4F4B-AD5C-41CB-BCFE-BD1DF03459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2317B46-F8DC-445A-91A4-97C99F0A64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29F60-3C8F-4E32-AB51-FB682877AEB5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B7E486D-2E95-45F8-A314-67FDCD992B7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3BD53E2-C490-42F0-8BD9-B9B97F550FA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B7D61-DB25-411E-96F6-B835AF85C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734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03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6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532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559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492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796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281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584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632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57438"/>
            <a:ext cx="10035785" cy="36623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fld id="{4BF88D98-4D86-4CCF-928D-DA1506C3CC6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37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61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07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93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7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37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2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13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3" y="2603500"/>
            <a:ext cx="10035785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5DACD2C-7CF3-4A80-8F31-944A84EE132E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165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GCSE Computer Science (9-1)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Fundamentals of programming</a:t>
            </a:r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1</a:t>
            </a:fld>
            <a:endParaRPr lang="en-GB"/>
          </a:p>
        </p:txBody>
      </p:sp>
      <p:sp>
        <p:nvSpPr>
          <p:cNvPr id="5" name="Subtitle 2"/>
          <p:cNvSpPr txBox="1">
            <a:spLocks/>
          </p:cNvSpPr>
          <p:nvPr/>
        </p:nvSpPr>
        <p:spPr bwMode="gray">
          <a:xfrm>
            <a:off x="1154955" y="5208090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/>
              <a:t>Lesson 1: data types</a:t>
            </a:r>
          </a:p>
        </p:txBody>
      </p:sp>
    </p:spTree>
    <p:extLst>
      <p:ext uri="{BB962C8B-B14F-4D97-AF65-F5344CB8AC3E}">
        <p14:creationId xmlns:p14="http://schemas.microsoft.com/office/powerpoint/2010/main" val="87849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="" xmlns:a16="http://schemas.microsoft.com/office/drawing/2014/main" id="{446700CC-D59D-4DA8-B546-C7264D38A7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736457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781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B61690-8E92-409B-AC7D-F348E1FA63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1D211E-B25D-4EC1-B458-59E372811E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6FA015-34BF-48A3-9E30-AC9188CC50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EAA60A-DCB1-465D-AFCB-01EB45126C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D737CB-716F-4BE2-883B-730A2B54E5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C3D000-9180-4DB1-B87A-54354B3F57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970EEB-7D8C-4A4B-9F76-7F414C0263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6EF5F0-1C07-4B0C-923E-9E93AAC4A0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145CD8-482D-41F9-B21D-8A15522FF3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8FB9E4-21F6-4BD2-9F02-37E935A5B3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D09600-CF1B-49B6-9AD5-97EC93330E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9A5795-1B59-4275-9A40-BD25D122DC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05C05D-BA3C-4CF8-BE62-DCEB6FE798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79B270-5B96-40B5-A9BC-5DF0757701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EF1E3F-A3D4-40CA-8FA6-19ED48BF0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4A5B7E-A30E-41ED-9300-D4FB063B0E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C4FCE5-0476-47FC-88F8-7F6D329AC2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ADB994-6493-4927-9269-798E260E3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2 – Data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38C147-6B84-43E1-B0F2-DAFD4DDD6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When it comes to your Non Exam Assessment, you will need to show a clear, concise understanding of your data types </a:t>
            </a:r>
            <a:r>
              <a:rPr lang="en-GB" b="1" dirty="0"/>
              <a:t>and</a:t>
            </a:r>
            <a:r>
              <a:rPr lang="en-GB" dirty="0"/>
              <a:t> be able to argue why it is that type.</a:t>
            </a:r>
          </a:p>
          <a:p>
            <a:r>
              <a:rPr lang="en-GB" dirty="0"/>
              <a:t>Complete the worksheet – explain how and why you would define each variable the way you do</a:t>
            </a:r>
          </a:p>
        </p:txBody>
      </p:sp>
    </p:spTree>
    <p:extLst>
      <p:ext uri="{BB962C8B-B14F-4D97-AF65-F5344CB8AC3E}">
        <p14:creationId xmlns:p14="http://schemas.microsoft.com/office/powerpoint/2010/main" val="138732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Try this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Run Python and enter the following code: -</a:t>
            </a:r>
          </a:p>
          <a:p>
            <a:pPr marL="0" indent="0">
              <a:buNone/>
            </a:pPr>
            <a:r>
              <a:rPr lang="pt-BR" dirty="0"/>
              <a:t>num1 </a:t>
            </a:r>
            <a:r>
              <a:rPr lang="pt-BR" dirty="0" smtClean="0"/>
              <a:t>=input()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num2 = </a:t>
            </a:r>
            <a:r>
              <a:rPr lang="pt-BR" dirty="0" smtClean="0"/>
              <a:t>input()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num3 = num1 + num2</a:t>
            </a:r>
          </a:p>
          <a:p>
            <a:pPr marL="0" indent="0">
              <a:buNone/>
            </a:pPr>
            <a:r>
              <a:rPr lang="pt-BR" dirty="0"/>
              <a:t>print ("The sum is ", num3</a:t>
            </a:r>
            <a:r>
              <a:rPr lang="pt-BR" dirty="0" smtClean="0"/>
              <a:t>)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What happens? Why?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3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LcPeriod"/>
            </a:pPr>
            <a:r>
              <a:rPr lang="en-GB" dirty="0"/>
              <a:t>Understand the concept of a data type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/>
              <a:t>Understand and use the following appropriately: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GB" sz="2800" dirty="0"/>
              <a:t>Integer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GB" sz="2800" dirty="0"/>
              <a:t>Real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GB" sz="2800" dirty="0"/>
              <a:t>Boolean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GB" sz="2800" dirty="0"/>
              <a:t>Character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GB" sz="2800" dirty="0"/>
              <a:t>String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92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143001"/>
            <a:ext cx="3865134" cy="714374"/>
          </a:xfrm>
        </p:spPr>
        <p:txBody>
          <a:bodyPr>
            <a:normAutofit fontScale="90000"/>
          </a:bodyPr>
          <a:lstStyle/>
          <a:p>
            <a:r>
              <a:rPr lang="en-GB" sz="4800" dirty="0"/>
              <a:t>Consider…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9177782-0FC9-418F-A2AC-E177A5AAA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2285999"/>
            <a:ext cx="3859212" cy="3871913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You </a:t>
            </a:r>
            <a:r>
              <a:rPr lang="en-GB" sz="2800" dirty="0">
                <a:solidFill>
                  <a:schemeClr val="bg1"/>
                </a:solidFill>
              </a:rPr>
              <a:t>learned about using algorithms to solve problems…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What did you use to hold data?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Was the data you used manipulated/used in calculation?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9" name="Picture Placeholder 8">
            <a:extLst>
              <a:ext uri="{FF2B5EF4-FFF2-40B4-BE49-F238E27FC236}">
                <a16:creationId xmlns="" xmlns:a16="http://schemas.microsoft.com/office/drawing/2014/main" id="{E077C3E7-2BC5-45C7-B71E-87399C91DB7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-430" t="-2444" r="-430"/>
          <a:stretch/>
        </p:blipFill>
        <p:spPr>
          <a:xfrm>
            <a:off x="6350903" y="0"/>
            <a:ext cx="5064810" cy="640740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84239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B3B1DCEE-4E54-4230-8DD4-CB708F319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Binary Search Algorithm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86F6B7E-29F9-45AF-9EF8-412AD2502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57438"/>
            <a:ext cx="4988671" cy="366236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In the Binary Search Algorithm, we “divide and conquer” the data</a:t>
            </a:r>
          </a:p>
          <a:p>
            <a:r>
              <a:rPr lang="en-GB" dirty="0"/>
              <a:t>It is repeatedly halved until the sought item is found</a:t>
            </a:r>
          </a:p>
          <a:p>
            <a:r>
              <a:rPr lang="en-GB" b="1" dirty="0"/>
              <a:t>BUT</a:t>
            </a:r>
            <a:r>
              <a:rPr lang="en-GB" dirty="0"/>
              <a:t> – how does the computer know </a:t>
            </a:r>
            <a:r>
              <a:rPr lang="en-GB" u="sng" dirty="0"/>
              <a:t>what</a:t>
            </a:r>
            <a:r>
              <a:rPr lang="en-GB" dirty="0"/>
              <a:t> we’re looking for? How is it </a:t>
            </a:r>
            <a:r>
              <a:rPr lang="en-GB" b="1" dirty="0"/>
              <a:t>stored</a:t>
            </a:r>
            <a:r>
              <a:rPr lang="en-GB" dirty="0"/>
              <a:t>?</a:t>
            </a:r>
            <a:endParaRPr lang="en-GB" b="1" dirty="0"/>
          </a:p>
        </p:txBody>
      </p:sp>
      <p:pic>
        <p:nvPicPr>
          <p:cNvPr id="9" name="Picture 8" descr="A picture containing sky&#10;&#10;Description generated with high confidence">
            <a:extLst>
              <a:ext uri="{FF2B5EF4-FFF2-40B4-BE49-F238E27FC236}">
                <a16:creationId xmlns="" xmlns:a16="http://schemas.microsoft.com/office/drawing/2014/main" id="{5C0CFCAD-7451-482E-A188-3B63F717A9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725" y="2357438"/>
            <a:ext cx="4702629" cy="4029075"/>
          </a:xfrm>
          <a:prstGeom prst="rect">
            <a:avLst/>
          </a:prstGeom>
        </p:spPr>
      </p:pic>
      <p:sp>
        <p:nvSpPr>
          <p:cNvPr id="10" name="Slide Number Placeholder 3">
            <a:extLst>
              <a:ext uri="{FF2B5EF4-FFF2-40B4-BE49-F238E27FC236}">
                <a16:creationId xmlns="" xmlns:a16="http://schemas.microsoft.com/office/drawing/2014/main" id="{6F96CAFA-BF08-4DED-8323-CE4932A94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7331CF5-2BA3-4518-B74E-B04D988CA69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72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A77E8F9-6468-4667-A409-B20EB894B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09287E7-8520-42DB-9F5A-562DF7432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57437"/>
            <a:ext cx="10035785" cy="3957637"/>
          </a:xfrm>
        </p:spPr>
        <p:txBody>
          <a:bodyPr/>
          <a:lstStyle/>
          <a:p>
            <a:r>
              <a:rPr lang="en-GB" dirty="0"/>
              <a:t>In programs, we can store values in </a:t>
            </a:r>
            <a:r>
              <a:rPr lang="en-GB" b="1" dirty="0"/>
              <a:t>variables</a:t>
            </a:r>
            <a:endParaRPr lang="en-GB" dirty="0"/>
          </a:p>
          <a:p>
            <a:r>
              <a:rPr lang="en-GB" dirty="0"/>
              <a:t>A variable is a memory address that stores a user-determined value</a:t>
            </a:r>
          </a:p>
          <a:p>
            <a:r>
              <a:rPr lang="en-GB" dirty="0"/>
              <a:t>From Unit 1, you would have used this in your programs like this</a:t>
            </a:r>
          </a:p>
          <a:p>
            <a:endParaRPr lang="en-GB" dirty="0"/>
          </a:p>
          <a:p>
            <a:endParaRPr lang="en-GB" dirty="0"/>
          </a:p>
          <a:p>
            <a:endParaRPr lang="en-GB" b="1" dirty="0"/>
          </a:p>
          <a:p>
            <a:endParaRPr lang="en-GB" dirty="0">
              <a:latin typeface="Consolas" panose="020B06090202040302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5E98005-8324-4FF6-B5A7-14FC5B31A543}"/>
              </a:ext>
            </a:extLst>
          </p:cNvPr>
          <p:cNvSpPr/>
          <p:nvPr/>
        </p:nvSpPr>
        <p:spPr>
          <a:xfrm>
            <a:off x="2098525" y="4581822"/>
            <a:ext cx="545213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Arial" panose="020B0604020202020204" pitchFamily="34" charset="0"/>
              </a:rPr>
              <a:t>OUTPUT “Please enter your name”</a:t>
            </a:r>
          </a:p>
          <a:p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Arial" panose="020B0604020202020204" pitchFamily="34" charset="0"/>
              </a:rPr>
              <a:t>Name </a:t>
            </a:r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Arial" panose="020B0604020202020204" pitchFamily="34" charset="0"/>
                <a:sym typeface="Wingdings" panose="05000000000000000000" pitchFamily="2" charset="2"/>
              </a:rPr>
              <a:t> USERINPUT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="" xmlns:a16="http://schemas.microsoft.com/office/drawing/2014/main" id="{BF47B0D7-C9A5-4F21-94E8-1CB86D110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7331CF5-2BA3-4518-B74E-B04D988CA69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06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143001"/>
            <a:ext cx="3865134" cy="714374"/>
          </a:xfrm>
        </p:spPr>
        <p:txBody>
          <a:bodyPr>
            <a:normAutofit fontScale="90000"/>
          </a:bodyPr>
          <a:lstStyle/>
          <a:p>
            <a:r>
              <a:rPr lang="en-GB" sz="4800" dirty="0"/>
              <a:t>Consider…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9177782-0FC9-418F-A2AC-E177A5AAA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2285999"/>
            <a:ext cx="3859212" cy="387191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Are we going to store data for a name in the same way we store data for a quantity?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How could we classify a variable in relation to its purpose?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7331CF5-2BA3-4518-B74E-B04D988CA69C}" type="slidenum">
              <a:rPr lang="en-GB" sz="3600" smtClean="0">
                <a:solidFill>
                  <a:schemeClr val="bg1"/>
                </a:solidFill>
              </a:rPr>
              <a:pPr algn="ctr"/>
              <a:t>6</a:t>
            </a:fld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10" name="Cube 9">
            <a:extLst>
              <a:ext uri="{FF2B5EF4-FFF2-40B4-BE49-F238E27FC236}">
                <a16:creationId xmlns="" xmlns:a16="http://schemas.microsoft.com/office/drawing/2014/main" id="{508BE515-E00E-44CF-92CD-F24DA6CC8F6C}"/>
              </a:ext>
            </a:extLst>
          </p:cNvPr>
          <p:cNvSpPr/>
          <p:nvPr/>
        </p:nvSpPr>
        <p:spPr>
          <a:xfrm>
            <a:off x="7271202" y="3395671"/>
            <a:ext cx="3081338" cy="182232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Variable</a:t>
            </a:r>
          </a:p>
          <a:p>
            <a:pPr algn="ctr"/>
            <a:r>
              <a:rPr lang="en-GB" sz="3600" dirty="0"/>
              <a:t>&lt;age&gt;</a:t>
            </a:r>
          </a:p>
        </p:txBody>
      </p:sp>
      <p:sp>
        <p:nvSpPr>
          <p:cNvPr id="7" name="Cube 6">
            <a:extLst>
              <a:ext uri="{FF2B5EF4-FFF2-40B4-BE49-F238E27FC236}">
                <a16:creationId xmlns="" xmlns:a16="http://schemas.microsoft.com/office/drawing/2014/main" id="{12251F9B-3C75-40C2-9E54-FA47DE2A5344}"/>
              </a:ext>
            </a:extLst>
          </p:cNvPr>
          <p:cNvSpPr/>
          <p:nvPr/>
        </p:nvSpPr>
        <p:spPr>
          <a:xfrm>
            <a:off x="7271202" y="1828799"/>
            <a:ext cx="3081338" cy="182232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Variable</a:t>
            </a:r>
          </a:p>
          <a:p>
            <a:pPr algn="ctr"/>
            <a:r>
              <a:rPr lang="en-GB" sz="3600" dirty="0"/>
              <a:t>&lt;name&gt;</a:t>
            </a:r>
          </a:p>
        </p:txBody>
      </p:sp>
    </p:spTree>
    <p:extLst>
      <p:ext uri="{BB962C8B-B14F-4D97-AF65-F5344CB8AC3E}">
        <p14:creationId xmlns:p14="http://schemas.microsoft.com/office/powerpoint/2010/main" val="232799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194C98C9-C491-4F95-A2C1-045924AFD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Casting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2C0C81D-4718-4010-828B-FE0B5D264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“Casting” is the technical term for assigning a different </a:t>
            </a:r>
            <a:r>
              <a:rPr lang="en-GB" b="1" dirty="0"/>
              <a:t>data type</a:t>
            </a:r>
            <a:r>
              <a:rPr lang="en-GB" dirty="0"/>
              <a:t> to a variable</a:t>
            </a:r>
          </a:p>
          <a:p>
            <a:r>
              <a:rPr lang="en-GB" dirty="0"/>
              <a:t>A </a:t>
            </a:r>
            <a:r>
              <a:rPr lang="en-GB" b="1" dirty="0"/>
              <a:t>data type</a:t>
            </a:r>
            <a:r>
              <a:rPr lang="en-GB" dirty="0"/>
              <a:t> refers to the classification of a type of data</a:t>
            </a:r>
          </a:p>
          <a:p>
            <a:r>
              <a:rPr lang="en-GB" b="1" dirty="0"/>
              <a:t>Task 1: </a:t>
            </a:r>
            <a:r>
              <a:rPr lang="en-GB" dirty="0"/>
              <a:t>Research and define the following</a:t>
            </a:r>
            <a:endParaRPr lang="en-GB" b="1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D07CFE9-6682-4230-8E8A-381437369B9F}"/>
              </a:ext>
            </a:extLst>
          </p:cNvPr>
          <p:cNvSpPr/>
          <p:nvPr/>
        </p:nvSpPr>
        <p:spPr>
          <a:xfrm>
            <a:off x="1971675" y="4572001"/>
            <a:ext cx="2800350" cy="8858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String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684AD84-67A7-4971-83FB-07405B21FD7E}"/>
              </a:ext>
            </a:extLst>
          </p:cNvPr>
          <p:cNvSpPr/>
          <p:nvPr/>
        </p:nvSpPr>
        <p:spPr>
          <a:xfrm>
            <a:off x="4960096" y="4572001"/>
            <a:ext cx="2800350" cy="8858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Integer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4D3FA3C2-CC94-420A-9A30-6AB45595F856}"/>
              </a:ext>
            </a:extLst>
          </p:cNvPr>
          <p:cNvSpPr/>
          <p:nvPr/>
        </p:nvSpPr>
        <p:spPr>
          <a:xfrm>
            <a:off x="7948517" y="4572001"/>
            <a:ext cx="2800350" cy="8858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Real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8B7C4D8-D69C-4865-9D51-F0957A652421}"/>
              </a:ext>
            </a:extLst>
          </p:cNvPr>
          <p:cNvSpPr/>
          <p:nvPr/>
        </p:nvSpPr>
        <p:spPr>
          <a:xfrm>
            <a:off x="3363960" y="5576888"/>
            <a:ext cx="2800350" cy="8858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Boolean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C0CA4779-3FD9-4C54-B5A7-D41935AAC4F3}"/>
              </a:ext>
            </a:extLst>
          </p:cNvPr>
          <p:cNvSpPr/>
          <p:nvPr/>
        </p:nvSpPr>
        <p:spPr>
          <a:xfrm>
            <a:off x="6360271" y="5576888"/>
            <a:ext cx="2800350" cy="8858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Character</a:t>
            </a:r>
          </a:p>
        </p:txBody>
      </p:sp>
    </p:spTree>
    <p:extLst>
      <p:ext uri="{BB962C8B-B14F-4D97-AF65-F5344CB8AC3E}">
        <p14:creationId xmlns:p14="http://schemas.microsoft.com/office/powerpoint/2010/main" val="255754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655AF2D-511B-4D71-AF9A-EBB9B89DDB49}"/>
              </a:ext>
            </a:extLst>
          </p:cNvPr>
          <p:cNvSpPr/>
          <p:nvPr/>
        </p:nvSpPr>
        <p:spPr>
          <a:xfrm>
            <a:off x="228600" y="185738"/>
            <a:ext cx="2800350" cy="8858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String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E2684D4-C2A6-4964-9D69-4C5349E6FFE3}"/>
              </a:ext>
            </a:extLst>
          </p:cNvPr>
          <p:cNvSpPr/>
          <p:nvPr/>
        </p:nvSpPr>
        <p:spPr>
          <a:xfrm>
            <a:off x="228600" y="2200276"/>
            <a:ext cx="2800350" cy="8858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Integer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4F7FD87-A208-4A42-9E9E-9CCA8722048C}"/>
              </a:ext>
            </a:extLst>
          </p:cNvPr>
          <p:cNvSpPr/>
          <p:nvPr/>
        </p:nvSpPr>
        <p:spPr>
          <a:xfrm>
            <a:off x="6143625" y="2200276"/>
            <a:ext cx="2800350" cy="8858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Real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ECAA6DA6-8FAD-48EF-A2B8-A49775B2A35F}"/>
              </a:ext>
            </a:extLst>
          </p:cNvPr>
          <p:cNvSpPr/>
          <p:nvPr/>
        </p:nvSpPr>
        <p:spPr>
          <a:xfrm>
            <a:off x="228600" y="4214814"/>
            <a:ext cx="2800350" cy="8858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Boolean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E0BCE066-2701-4034-AF5F-D8A5549885C3}"/>
              </a:ext>
            </a:extLst>
          </p:cNvPr>
          <p:cNvSpPr/>
          <p:nvPr/>
        </p:nvSpPr>
        <p:spPr>
          <a:xfrm>
            <a:off x="6143625" y="185738"/>
            <a:ext cx="2800350" cy="8858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Character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F3EE6CF-834F-4610-8C51-3ED8F40335B8}"/>
              </a:ext>
            </a:extLst>
          </p:cNvPr>
          <p:cNvSpPr/>
          <p:nvPr/>
        </p:nvSpPr>
        <p:spPr>
          <a:xfrm>
            <a:off x="218437" y="1071562"/>
            <a:ext cx="569658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 string is a sequence of alphanumeric characters and symbols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91B65B38-0EA2-48F0-B53C-D23304D0BB07}"/>
              </a:ext>
            </a:extLst>
          </p:cNvPr>
          <p:cNvSpPr/>
          <p:nvPr/>
        </p:nvSpPr>
        <p:spPr>
          <a:xfrm>
            <a:off x="180656" y="3114676"/>
            <a:ext cx="569658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An integer is a whole number</a:t>
            </a:r>
            <a:b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</a:b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value, often used for counting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CF0F6856-995F-4B5E-8D8B-38E580A9F76F}"/>
              </a:ext>
            </a:extLst>
          </p:cNvPr>
          <p:cNvSpPr/>
          <p:nvPr/>
        </p:nvSpPr>
        <p:spPr>
          <a:xfrm>
            <a:off x="218437" y="5246669"/>
            <a:ext cx="569658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Booleans are True/False states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A0E99946-C2DF-4F92-BC91-3755958E4112}"/>
              </a:ext>
            </a:extLst>
          </p:cNvPr>
          <p:cNvSpPr/>
          <p:nvPr/>
        </p:nvSpPr>
        <p:spPr>
          <a:xfrm>
            <a:off x="6095681" y="1071562"/>
            <a:ext cx="569658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Characters are alphabetic characters or symbols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F4BCF12-163B-490B-9101-00D2E788D650}"/>
              </a:ext>
            </a:extLst>
          </p:cNvPr>
          <p:cNvSpPr/>
          <p:nvPr/>
        </p:nvSpPr>
        <p:spPr>
          <a:xfrm>
            <a:off x="6095681" y="3171824"/>
            <a:ext cx="569658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 real number has a decimal/fractional part to it</a:t>
            </a:r>
          </a:p>
        </p:txBody>
      </p:sp>
    </p:spTree>
    <p:extLst>
      <p:ext uri="{BB962C8B-B14F-4D97-AF65-F5344CB8AC3E}">
        <p14:creationId xmlns:p14="http://schemas.microsoft.com/office/powerpoint/2010/main" val="359773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F2A559-7E90-4332-926D-3572EF568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are data types categorised?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89F7EB4-284B-4098-8B4B-CB4617E75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can categorise our data types in three ways, they are either: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Logical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Numerical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Alphanumeric and Symbolic</a:t>
            </a:r>
          </a:p>
        </p:txBody>
      </p:sp>
    </p:spTree>
    <p:extLst>
      <p:ext uri="{BB962C8B-B14F-4D97-AF65-F5344CB8AC3E}">
        <p14:creationId xmlns:p14="http://schemas.microsoft.com/office/powerpoint/2010/main" val="173289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uting Powerpoints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puting Powerpoints" id="{98991934-E3C3-442D-8D1B-43677C9CB824}" vid="{CAFF3BB8-A21B-4DB3-86B5-34B8FD29E6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Computing Powerpoints</Template>
  <TotalTime>177</TotalTime>
  <Words>411</Words>
  <Application>Microsoft Office PowerPoint</Application>
  <PresentationFormat>Widescreen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Consolas</vt:lpstr>
      <vt:lpstr>Wingdings</vt:lpstr>
      <vt:lpstr>Wingdings 3</vt:lpstr>
      <vt:lpstr>Computing Powerpoints</vt:lpstr>
      <vt:lpstr>GCSE Computer Science (9-1)</vt:lpstr>
      <vt:lpstr>Lesson Objectives</vt:lpstr>
      <vt:lpstr>Consider…</vt:lpstr>
      <vt:lpstr>Binary Search Algorithm</vt:lpstr>
      <vt:lpstr>Variables</vt:lpstr>
      <vt:lpstr>Consider…</vt:lpstr>
      <vt:lpstr>Casting</vt:lpstr>
      <vt:lpstr>PowerPoint Presentation</vt:lpstr>
      <vt:lpstr>How are data types categorised?</vt:lpstr>
      <vt:lpstr>PowerPoint Presentation</vt:lpstr>
      <vt:lpstr>Task 2 – Data Dictionary</vt:lpstr>
      <vt:lpstr>Try this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Computer Science (9-1)</dc:title>
  <dc:creator>Mr M Ledain</dc:creator>
  <cp:lastModifiedBy>Karen Titman</cp:lastModifiedBy>
  <cp:revision>8</cp:revision>
  <cp:lastPrinted>2017-11-21T09:40:29Z</cp:lastPrinted>
  <dcterms:created xsi:type="dcterms:W3CDTF">2017-10-05T21:04:40Z</dcterms:created>
  <dcterms:modified xsi:type="dcterms:W3CDTF">2017-11-24T11:56:30Z</dcterms:modified>
</cp:coreProperties>
</file>